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9"/>
  </p:notesMasterIdLst>
  <p:sldIdLst>
    <p:sldId id="256" r:id="rId2"/>
    <p:sldId id="637" r:id="rId3"/>
    <p:sldId id="645" r:id="rId4"/>
    <p:sldId id="638" r:id="rId5"/>
    <p:sldId id="644" r:id="rId6"/>
    <p:sldId id="654" r:id="rId7"/>
    <p:sldId id="655" r:id="rId8"/>
    <p:sldId id="656" r:id="rId9"/>
    <p:sldId id="657" r:id="rId10"/>
    <p:sldId id="649" r:id="rId11"/>
    <p:sldId id="650" r:id="rId12"/>
    <p:sldId id="651" r:id="rId13"/>
    <p:sldId id="652" r:id="rId14"/>
    <p:sldId id="646" r:id="rId15"/>
    <p:sldId id="647" r:id="rId16"/>
    <p:sldId id="639" r:id="rId17"/>
    <p:sldId id="653" r:id="rId18"/>
  </p:sldIdLst>
  <p:sldSz cx="9144000" cy="6858000" type="overhead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3" pos="6312" userDrawn="1">
          <p15:clr>
            <a:srgbClr val="A4A3A4"/>
          </p15:clr>
        </p15:guide>
        <p15:guide id="4" orient="horz" pos="2160" userDrawn="1">
          <p15:clr>
            <a:srgbClr val="A4A3A4"/>
          </p15:clr>
        </p15:guide>
        <p15:guide id="5" orient="horz" pos="867" userDrawn="1">
          <p15:clr>
            <a:srgbClr val="A4A3A4"/>
          </p15:clr>
        </p15:guide>
        <p15:guide id="6" orient="horz" pos="1185" userDrawn="1">
          <p15:clr>
            <a:srgbClr val="A4A3A4"/>
          </p15:clr>
        </p15:guide>
        <p15:guide id="7" pos="5376" userDrawn="1">
          <p15:clr>
            <a:srgbClr val="A4A3A4"/>
          </p15:clr>
        </p15:guide>
        <p15:guide id="8" pos="2856" userDrawn="1">
          <p15:clr>
            <a:srgbClr val="A4A3A4"/>
          </p15:clr>
        </p15:guide>
        <p15:guide id="9" pos="2880" userDrawn="1">
          <p15:clr>
            <a:srgbClr val="A4A3A4"/>
          </p15:clr>
        </p15:guide>
        <p15:guide id="10" pos="4734" userDrawn="1">
          <p15:clr>
            <a:srgbClr val="A4A3A4"/>
          </p15:clr>
        </p15:guide>
        <p15:guide id="11" pos="4032" userDrawn="1">
          <p15:clr>
            <a:srgbClr val="A4A3A4"/>
          </p15:clr>
        </p15:guide>
        <p15:guide id="12" pos="214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vide Catto" initials="DC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84C"/>
    <a:srgbClr val="DAA520"/>
    <a:srgbClr val="DABD20"/>
    <a:srgbClr val="AE3430"/>
    <a:srgbClr val="003399"/>
    <a:srgbClr val="6DBD20"/>
    <a:srgbClr val="00CCFF"/>
    <a:srgbClr val="007434"/>
    <a:srgbClr val="6DBDFF"/>
    <a:srgbClr val="D9E0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03" autoAdjust="0"/>
    <p:restoredTop sz="86485" autoAdjust="0"/>
  </p:normalViewPr>
  <p:slideViewPr>
    <p:cSldViewPr snapToGrid="0" snapToObjects="1">
      <p:cViewPr varScale="1">
        <p:scale>
          <a:sx n="112" d="100"/>
          <a:sy n="112" d="100"/>
        </p:scale>
        <p:origin x="2344" y="192"/>
      </p:cViewPr>
      <p:guideLst>
        <p:guide pos="3840"/>
        <p:guide pos="6312"/>
        <p:guide orient="horz" pos="2160"/>
        <p:guide orient="horz" pos="867"/>
        <p:guide orient="horz" pos="1185"/>
        <p:guide pos="5376"/>
        <p:guide pos="2856"/>
        <p:guide pos="2880"/>
        <p:guide pos="4734"/>
        <p:guide pos="4032"/>
        <p:guide pos="214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>
      <p:cViewPr varScale="1">
        <p:scale>
          <a:sx n="49" d="100"/>
          <a:sy n="49" d="100"/>
        </p:scale>
        <p:origin x="-2910" y="-90"/>
      </p:cViewPr>
      <p:guideLst>
        <p:guide orient="horz" pos="3126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Arkusz_programu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Arkusz_programu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Title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DB8-8149-BE2B-C0DA11D43E4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DB8-8149-BE2B-C0DA11D43E4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3DB8-8149-BE2B-C0DA11D43E4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3DB8-8149-BE2B-C0DA11D43E4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3DB8-8149-BE2B-C0DA11D43E4C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3DB8-8149-BE2B-C0DA11D43E4C}"/>
              </c:ext>
            </c:extLst>
          </c:dPt>
          <c:cat>
            <c:strRef>
              <c:f>Sheet1!$A$2:$A$7</c:f>
              <c:strCache>
                <c:ptCount val="6"/>
                <c:pt idx="0">
                  <c:v>Label 1</c:v>
                </c:pt>
                <c:pt idx="1">
                  <c:v>Label 2</c:v>
                </c:pt>
                <c:pt idx="2">
                  <c:v>Label 3</c:v>
                </c:pt>
                <c:pt idx="3">
                  <c:v>Label 4</c:v>
                </c:pt>
                <c:pt idx="4">
                  <c:v>Label 5</c:v>
                </c:pt>
                <c:pt idx="5">
                  <c:v>Label 6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</c:v>
                </c:pt>
                <c:pt idx="1">
                  <c:v>2</c:v>
                </c:pt>
                <c:pt idx="2">
                  <c:v>2</c:v>
                </c:pt>
                <c:pt idx="3">
                  <c:v>2</c:v>
                </c:pt>
                <c:pt idx="4">
                  <c:v>2</c:v>
                </c:pt>
                <c:pt idx="5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3DB8-8149-BE2B-C0DA11D43E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Title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A30F-3442-8228-FF824DE5D1C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3-A30F-3442-8228-FF824DE5D1C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5-A30F-3442-8228-FF824DE5D1C9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7-A30F-3442-8228-FF824DE5D1C9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9-A30F-3442-8228-FF824DE5D1C9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hade val="51000"/>
                      <a:satMod val="130000"/>
                    </a:schemeClr>
                  </a:gs>
                  <a:gs pos="80000">
                    <a:schemeClr val="accent6">
                      <a:shade val="93000"/>
                      <a:satMod val="130000"/>
                    </a:schemeClr>
                  </a:gs>
                  <a:gs pos="100000">
                    <a:schemeClr val="accent6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B-A30F-3442-8228-FF824DE5D1C9}"/>
              </c:ext>
            </c:extLst>
          </c:dPt>
          <c:cat>
            <c:strRef>
              <c:f>Sheet1!$A$2:$A$7</c:f>
              <c:strCache>
                <c:ptCount val="6"/>
                <c:pt idx="0">
                  <c:v>Label 1</c:v>
                </c:pt>
                <c:pt idx="1">
                  <c:v>Label 2</c:v>
                </c:pt>
                <c:pt idx="2">
                  <c:v>Label 3</c:v>
                </c:pt>
                <c:pt idx="3">
                  <c:v>Label 4</c:v>
                </c:pt>
                <c:pt idx="4">
                  <c:v>Label 5</c:v>
                </c:pt>
                <c:pt idx="5">
                  <c:v>Label 6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</c:v>
                </c:pt>
                <c:pt idx="1">
                  <c:v>2</c:v>
                </c:pt>
                <c:pt idx="2">
                  <c:v>2</c:v>
                </c:pt>
                <c:pt idx="3">
                  <c:v>2</c:v>
                </c:pt>
                <c:pt idx="4">
                  <c:v>2</c:v>
                </c:pt>
                <c:pt idx="5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A30F-3442-8228-FF824DE5D1C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8"/>
            <a:ext cx="2945658" cy="498053"/>
          </a:xfrm>
          <a:prstGeom prst="rect">
            <a:avLst/>
          </a:prstGeom>
        </p:spPr>
        <p:txBody>
          <a:bodyPr vert="horz" lIns="93113" tIns="46555" rIns="93113" bIns="4655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8"/>
            <a:ext cx="2945658" cy="498053"/>
          </a:xfrm>
          <a:prstGeom prst="rect">
            <a:avLst/>
          </a:prstGeom>
        </p:spPr>
        <p:txBody>
          <a:bodyPr vert="horz" lIns="93113" tIns="46555" rIns="93113" bIns="46555" rtlCol="0"/>
          <a:lstStyle>
            <a:lvl1pPr algn="r">
              <a:defRPr sz="1200"/>
            </a:lvl1pPr>
          </a:lstStyle>
          <a:p>
            <a:fld id="{8D424CE1-8BCC-4DDD-BA83-52E858EAD39F}" type="datetimeFigureOut">
              <a:rPr lang="en-US" smtClean="0"/>
              <a:t>2/13/18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2050" y="1239838"/>
            <a:ext cx="447357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13" tIns="46555" rIns="93113" bIns="4655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84" y="4777201"/>
            <a:ext cx="5438139" cy="3908614"/>
          </a:xfrm>
          <a:prstGeom prst="rect">
            <a:avLst/>
          </a:prstGeom>
        </p:spPr>
        <p:txBody>
          <a:bodyPr vert="horz" lIns="93113" tIns="46555" rIns="93113" bIns="4655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428587"/>
            <a:ext cx="2945658" cy="498053"/>
          </a:xfrm>
          <a:prstGeom prst="rect">
            <a:avLst/>
          </a:prstGeom>
        </p:spPr>
        <p:txBody>
          <a:bodyPr vert="horz" lIns="93113" tIns="46555" rIns="93113" bIns="4655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28587"/>
            <a:ext cx="2945658" cy="498053"/>
          </a:xfrm>
          <a:prstGeom prst="rect">
            <a:avLst/>
          </a:prstGeom>
        </p:spPr>
        <p:txBody>
          <a:bodyPr vert="horz" lIns="93113" tIns="46555" rIns="93113" bIns="46555" rtlCol="0" anchor="b"/>
          <a:lstStyle>
            <a:lvl1pPr algn="r">
              <a:defRPr sz="1200"/>
            </a:lvl1pPr>
          </a:lstStyle>
          <a:p>
            <a:fld id="{E6FB254E-EFC1-4246-96C8-6675975BE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589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2050" y="1239838"/>
            <a:ext cx="4473575" cy="3355975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B254E-EFC1-4246-96C8-6675975BE937}" type="slidenum">
              <a:rPr lang="en-US" smtClean="0"/>
              <a:t>1</a:t>
            </a:fld>
            <a:endParaRPr lang="en-US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711561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2050" y="1239838"/>
            <a:ext cx="4473575" cy="3355975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B254E-EFC1-4246-96C8-6675975BE937}" type="slidenum">
              <a:rPr lang="en-US" smtClean="0"/>
              <a:t>2</a:t>
            </a:fld>
            <a:endParaRPr lang="en-US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81910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62050" y="1239838"/>
            <a:ext cx="4473575" cy="3355975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B254E-EFC1-4246-96C8-6675975BE93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5586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2050" y="1239838"/>
            <a:ext cx="4473575" cy="3355975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B254E-EFC1-4246-96C8-6675975BE937}" type="slidenum">
              <a:rPr lang="en-US" smtClean="0"/>
              <a:t>4</a:t>
            </a:fld>
            <a:endParaRPr lang="en-US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435285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62050" y="1239838"/>
            <a:ext cx="4473575" cy="3355975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B254E-EFC1-4246-96C8-6675975BE93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9724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62050" y="1239838"/>
            <a:ext cx="4473575" cy="3355975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B254E-EFC1-4246-96C8-6675975BE93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7570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62050" y="1239838"/>
            <a:ext cx="4473575" cy="3355975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B254E-EFC1-4246-96C8-6675975BE93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5334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62050" y="1239838"/>
            <a:ext cx="4473575" cy="3355975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B254E-EFC1-4246-96C8-6675975BE93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7521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62050" y="1239838"/>
            <a:ext cx="4473575" cy="3355975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B254E-EFC1-4246-96C8-6675975BE93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3459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62050" y="1239838"/>
            <a:ext cx="4473575" cy="3355975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dirty="0"/>
              <a:t>Zmiana lokalizacji drogi rowerowej . Likwidacja przystanku po południowej stronie ul. </a:t>
            </a:r>
            <a:r>
              <a:rPr lang="pl-PL" sz="1200" dirty="0" err="1"/>
              <a:t>Płaskowickiej</a:t>
            </a:r>
            <a:r>
              <a:rPr lang="pl-PL" sz="1200" dirty="0"/>
              <a:t>.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B254E-EFC1-4246-96C8-6675975BE93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0856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62050" y="1239838"/>
            <a:ext cx="4473575" cy="3355975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dirty="0"/>
              <a:t>Zamknięcie południowej nitki ulicy </a:t>
            </a:r>
            <a:r>
              <a:rPr lang="pl-PL" sz="1200" dirty="0" err="1"/>
              <a:t>Płaskowickiej</a:t>
            </a:r>
            <a:r>
              <a:rPr lang="pl-PL" sz="1200" dirty="0"/>
              <a:t> – ruch dwukierunkowy na północnej jezdni ul. </a:t>
            </a:r>
            <a:r>
              <a:rPr lang="pl-PL" sz="1200" dirty="0" err="1"/>
              <a:t>Płaskowickiej</a:t>
            </a:r>
            <a:r>
              <a:rPr lang="pl-PL" sz="1200" dirty="0"/>
              <a:t>. Zmiana lokalizacji przystanku Stryjeńskich 04. Likwidacja przystanku po południowej stronie ul. </a:t>
            </a:r>
            <a:r>
              <a:rPr lang="pl-PL" sz="1200" dirty="0" err="1"/>
              <a:t>Płaskowickiej</a:t>
            </a:r>
            <a:r>
              <a:rPr lang="pl-PL" sz="1200" dirty="0"/>
              <a:t>.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B254E-EFC1-4246-96C8-6675975BE93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9483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62050" y="1239838"/>
            <a:ext cx="4473575" cy="3355975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dirty="0"/>
              <a:t>Zamknięcie ul. Braci Wagów. Likwidacja przystanku po południowej stronie ul. </a:t>
            </a:r>
            <a:r>
              <a:rPr lang="pl-PL" sz="1200" dirty="0" err="1"/>
              <a:t>Płaskowickiej</a:t>
            </a:r>
            <a:r>
              <a:rPr lang="pl-PL" sz="1200" dirty="0"/>
              <a:t>.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B254E-EFC1-4246-96C8-6675975BE93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2946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62050" y="1239838"/>
            <a:ext cx="4473575" cy="3355975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dirty="0"/>
              <a:t>Przewężenie ul. </a:t>
            </a:r>
            <a:r>
              <a:rPr lang="pl-PL" sz="1200" dirty="0" err="1"/>
              <a:t>Płaskowickiej</a:t>
            </a:r>
            <a:r>
              <a:rPr lang="pl-PL" sz="1200" dirty="0"/>
              <a:t>. Jeden pas do skrętu w prawo i jazdy na wprost.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B254E-EFC1-4246-96C8-6675975BE93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0140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62050" y="1239838"/>
            <a:ext cx="4473575" cy="3355975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dirty="0"/>
              <a:t>Zamknięcie ul. </a:t>
            </a:r>
            <a:r>
              <a:rPr lang="pl-PL" sz="1200" dirty="0" err="1"/>
              <a:t>Lanciego</a:t>
            </a:r>
            <a:r>
              <a:rPr lang="pl-PL" sz="1200" dirty="0"/>
              <a:t> i przewężenie ul. </a:t>
            </a:r>
            <a:r>
              <a:rPr lang="pl-PL" sz="1200" dirty="0" err="1"/>
              <a:t>Płaskowickiej</a:t>
            </a:r>
            <a:r>
              <a:rPr lang="pl-PL" sz="1200" dirty="0"/>
              <a:t>. Likwidacja przystanków autobusowych po południowej stronie ulicy </a:t>
            </a:r>
            <a:r>
              <a:rPr lang="pl-PL" sz="1200" dirty="0" err="1"/>
              <a:t>Płaskowickiej</a:t>
            </a:r>
            <a:r>
              <a:rPr lang="pl-PL" sz="1200"/>
              <a:t>.</a:t>
            </a:r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B254E-EFC1-4246-96C8-6675975BE93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3568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dirty="0"/>
              <a:t>Zwężenie ul. </a:t>
            </a:r>
            <a:r>
              <a:rPr lang="pl-PL" sz="1200" dirty="0" err="1"/>
              <a:t>Płaskowickiej</a:t>
            </a:r>
            <a:r>
              <a:rPr lang="pl-PL" sz="1200" dirty="0"/>
              <a:t>. Likwidacja pasa dla skręcających w prawo w Rosoła. Zachowanie wszystkich relacji (możliwości skrętu).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B254E-EFC1-4246-96C8-6675975BE93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4944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62050" y="1239838"/>
            <a:ext cx="4473575" cy="3355975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B254E-EFC1-4246-96C8-6675975BE93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272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62050" y="1239838"/>
            <a:ext cx="4473575" cy="3355975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B254E-EFC1-4246-96C8-6675975BE93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473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tmp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S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9144000" cy="4726236"/>
          </a:xfrm>
          <a:effectLst>
            <a:reflection blurRad="6350" stA="52000" endA="300" endPos="35000" dir="5400000" sy="-100000" algn="bl" rotWithShape="0"/>
          </a:effectLst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042" y="4726237"/>
            <a:ext cx="8748085" cy="1200762"/>
          </a:xfrm>
        </p:spPr>
        <p:txBody>
          <a:bodyPr anchor="b">
            <a:normAutofit/>
          </a:bodyPr>
          <a:lstStyle>
            <a:lvl1pPr algn="l"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042" y="6081311"/>
            <a:ext cx="5800381" cy="776688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429" t="25358" r="8371" b="21848"/>
          <a:stretch/>
        </p:blipFill>
        <p:spPr>
          <a:xfrm>
            <a:off x="6353979" y="5994688"/>
            <a:ext cx="2671489" cy="863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291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Disclaim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>
            <a:lvl1pPr>
              <a:lnSpc>
                <a:spcPct val="100000"/>
              </a:lnSpc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70967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Agenda Speak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-1" y="0"/>
            <a:ext cx="9144001" cy="365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39673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1" y="1371604"/>
            <a:ext cx="8915400" cy="4495801"/>
          </a:xfrm>
        </p:spPr>
        <p:txBody>
          <a:bodyPr tIns="182880"/>
          <a:lstStyle>
            <a:lvl1pPr>
              <a:lnSpc>
                <a:spcPct val="100000"/>
              </a:lnSpc>
              <a:spcBef>
                <a:spcPts val="1800"/>
              </a:spcBef>
              <a:buClr>
                <a:schemeClr val="accent4"/>
              </a:buClr>
              <a:defRPr/>
            </a:lvl1pPr>
            <a:lvl2pPr>
              <a:lnSpc>
                <a:spcPct val="100000"/>
              </a:lnSpc>
              <a:spcBef>
                <a:spcPts val="1500"/>
              </a:spcBef>
              <a:buClr>
                <a:schemeClr val="accent4"/>
              </a:buClr>
              <a:defRPr/>
            </a:lvl2pPr>
            <a:lvl3pPr>
              <a:lnSpc>
                <a:spcPct val="100000"/>
              </a:lnSpc>
              <a:spcBef>
                <a:spcPts val="1200"/>
              </a:spcBef>
              <a:buClr>
                <a:schemeClr val="accent4"/>
              </a:buClr>
              <a:defRPr/>
            </a:lvl3pPr>
            <a:lvl4pPr>
              <a:lnSpc>
                <a:spcPct val="100000"/>
              </a:lnSpc>
              <a:spcBef>
                <a:spcPts val="600"/>
              </a:spcBef>
              <a:buClr>
                <a:schemeClr val="accent4"/>
              </a:buClr>
              <a:defRPr/>
            </a:lvl4pPr>
            <a:lvl5pPr>
              <a:lnSpc>
                <a:spcPct val="100000"/>
              </a:lnSpc>
              <a:spcBef>
                <a:spcPts val="300"/>
              </a:spcBef>
              <a:buClr>
                <a:schemeClr val="accent4"/>
              </a:buClr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0809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Title, Content and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1" y="1752605"/>
            <a:ext cx="8915400" cy="4114801"/>
          </a:xfrm>
        </p:spPr>
        <p:txBody>
          <a:bodyPr tIns="182880"/>
          <a:lstStyle>
            <a:lvl1pPr>
              <a:buClr>
                <a:schemeClr val="accent4"/>
              </a:buClr>
              <a:defRPr/>
            </a:lvl1pPr>
            <a:lvl2pPr>
              <a:buClr>
                <a:schemeClr val="accent4"/>
              </a:buClr>
              <a:defRPr/>
            </a:lvl2pPr>
            <a:lvl3pPr>
              <a:buClr>
                <a:schemeClr val="accent4"/>
              </a:buClr>
              <a:defRPr/>
            </a:lvl3pPr>
            <a:lvl4pPr>
              <a:buClr>
                <a:schemeClr val="accent4"/>
              </a:buClr>
              <a:defRPr/>
            </a:lvl4pPr>
            <a:lvl5pPr>
              <a:buClr>
                <a:schemeClr val="accent4"/>
              </a:buClr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114300" y="1371600"/>
            <a:ext cx="8915400" cy="381000"/>
          </a:xfrm>
          <a:solidFill>
            <a:schemeClr val="accent4"/>
          </a:solidFill>
        </p:spPr>
        <p:txBody>
          <a:bodyPr tIns="0" bIns="0" anchor="ctr" anchorCtr="0">
            <a:normAutofit/>
          </a:bodyPr>
          <a:lstStyle>
            <a:lvl1pPr algn="ct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5506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114300" y="1371600"/>
            <a:ext cx="8915400" cy="4495800"/>
          </a:xfrm>
          <a:noFill/>
        </p:spPr>
        <p:txBody>
          <a:bodyPr vert="horz" lIns="91440" tIns="182880" rIns="91440" bIns="45720" rtlCol="0">
            <a:normAutofit/>
          </a:bodyPr>
          <a:lstStyle>
            <a:lvl1pPr>
              <a:spcBef>
                <a:spcPts val="800"/>
              </a:spcBef>
              <a:defRPr lang="en-US" sz="1600" dirty="0" smtClean="0"/>
            </a:lvl1pPr>
            <a:lvl2pPr>
              <a:spcBef>
                <a:spcPts val="400"/>
              </a:spcBef>
              <a:defRPr lang="en-US" sz="1600" dirty="0" smtClean="0"/>
            </a:lvl2pPr>
            <a:lvl3pPr>
              <a:spcBef>
                <a:spcPts val="200"/>
              </a:spcBef>
              <a:defRPr lang="en-US" sz="1600" dirty="0" smtClean="0"/>
            </a:lvl3pPr>
            <a:lvl4pPr>
              <a:spcBef>
                <a:spcPts val="100"/>
              </a:spcBef>
              <a:defRPr lang="en-US" sz="1400" dirty="0" smtClean="0"/>
            </a:lvl4pPr>
            <a:lvl5pPr>
              <a:spcBef>
                <a:spcPts val="0"/>
              </a:spcBef>
              <a:defRPr lang="en-US" sz="12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74994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able Placeholder 5"/>
          <p:cNvSpPr>
            <a:spLocks noGrp="1"/>
          </p:cNvSpPr>
          <p:nvPr>
            <p:ph type="tbl" sz="quarter" idx="12"/>
          </p:nvPr>
        </p:nvSpPr>
        <p:spPr/>
        <p:txBody>
          <a:bodyPr>
            <a:normAutofit/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809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Title and Top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114300" y="1371600"/>
            <a:ext cx="8915400" cy="686890"/>
          </a:xfrm>
        </p:spPr>
        <p:txBody>
          <a:bodyPr tIns="0" bIns="0"/>
          <a:lstStyle>
            <a:lvl1pPr marL="338130" indent="-282568">
              <a:lnSpc>
                <a:spcPct val="100000"/>
              </a:lnSpc>
              <a:buFont typeface="Wingdings" panose="05000000000000000000" pitchFamily="2" charset="2"/>
              <a:buChar char="§"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66600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Title and Bann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114300" y="1371600"/>
            <a:ext cx="8915400" cy="381000"/>
          </a:xfrm>
          <a:solidFill>
            <a:schemeClr val="accent4"/>
          </a:solidFill>
        </p:spPr>
        <p:txBody>
          <a:bodyPr tIns="0" bIns="0" anchor="ctr" anchorCtr="0">
            <a:normAutofit/>
          </a:bodyPr>
          <a:lstStyle>
            <a:lvl1pPr algn="ct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45395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2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" y="1295400"/>
            <a:ext cx="4343400" cy="4572000"/>
          </a:xfrm>
        </p:spPr>
        <p:txBody>
          <a:bodyPr>
            <a:normAutofit/>
          </a:bodyPr>
          <a:lstStyle>
            <a:lvl1pPr>
              <a:spcBef>
                <a:spcPts val="1200"/>
              </a:spcBef>
              <a:defRPr sz="1800"/>
            </a:lvl1pPr>
            <a:lvl2pPr>
              <a:spcBef>
                <a:spcPts val="800"/>
              </a:spcBef>
              <a:defRPr sz="18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200"/>
              </a:spcBef>
              <a:defRPr sz="16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2"/>
          </p:nvPr>
        </p:nvSpPr>
        <p:spPr>
          <a:xfrm>
            <a:off x="4686300" y="1295400"/>
            <a:ext cx="4343400" cy="4572000"/>
          </a:xfrm>
          <a:noFill/>
        </p:spPr>
        <p:txBody>
          <a:bodyPr vert="horz" lIns="91440" tIns="182880" rIns="91440" bIns="45720" rtlCol="0">
            <a:normAutofit/>
          </a:bodyPr>
          <a:lstStyle>
            <a:lvl1pPr>
              <a:spcBef>
                <a:spcPts val="1200"/>
              </a:spcBef>
              <a:defRPr lang="en-US" sz="1800" dirty="0" smtClean="0"/>
            </a:lvl1pPr>
            <a:lvl2pPr>
              <a:defRPr lang="en-US" sz="1800" dirty="0" smtClean="0"/>
            </a:lvl2pPr>
            <a:lvl3pPr>
              <a:defRPr lang="en-US" sz="1800" dirty="0" smtClean="0"/>
            </a:lvl3pPr>
            <a:lvl4pPr>
              <a:defRPr lang="en-US" sz="1600" dirty="0" smtClean="0"/>
            </a:lvl4pPr>
            <a:lvl5pPr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>
              <a:spcBef>
                <a:spcPts val="800"/>
              </a:spcBef>
            </a:pPr>
            <a:r>
              <a:rPr lang="en-US" dirty="0"/>
              <a:t>Second level</a:t>
            </a:r>
          </a:p>
          <a:p>
            <a:pPr lvl="2">
              <a:spcBef>
                <a:spcPts val="400"/>
              </a:spcBef>
            </a:pPr>
            <a:r>
              <a:rPr lang="en-US" dirty="0"/>
              <a:t>Third level</a:t>
            </a:r>
          </a:p>
          <a:p>
            <a:pPr lvl="3">
              <a:spcBef>
                <a:spcPts val="200"/>
              </a:spcBef>
            </a:pPr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431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2 Contents w/Banner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114300" y="1371600"/>
            <a:ext cx="4343400" cy="381000"/>
          </a:xfrm>
          <a:solidFill>
            <a:schemeClr val="accent4"/>
          </a:solidFill>
        </p:spPr>
        <p:txBody>
          <a:bodyPr tIns="0" bIns="0" anchor="ctr" anchorCtr="0">
            <a:normAutofit/>
          </a:bodyPr>
          <a:lstStyle>
            <a:lvl1pPr algn="ct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114300" y="1752600"/>
            <a:ext cx="4343400" cy="4114800"/>
          </a:xfrm>
          <a:noFill/>
        </p:spPr>
        <p:txBody>
          <a:bodyPr vert="horz" lIns="91440" tIns="182880" rIns="91440" bIns="91440" rtlCol="0">
            <a:normAutofit/>
          </a:bodyPr>
          <a:lstStyle>
            <a:lvl1pPr>
              <a:defRPr lang="en-US" sz="1800" dirty="0" smtClean="0"/>
            </a:lvl1pPr>
            <a:lvl2pPr marL="338130" indent="-280981">
              <a:buFont typeface="Wingdings" panose="05000000000000000000" pitchFamily="2" charset="2"/>
              <a:buChar char="§"/>
              <a:defRPr lang="en-US" sz="1800" dirty="0" smtClean="0"/>
            </a:lvl2pPr>
            <a:lvl3pPr>
              <a:defRPr lang="en-US" sz="1800" dirty="0" smtClean="0"/>
            </a:lvl3pPr>
            <a:lvl4pPr>
              <a:defRPr lang="en-US" sz="1600" dirty="0" smtClean="0"/>
            </a:lvl4pPr>
            <a:lvl5pPr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>
              <a:spcBef>
                <a:spcPts val="800"/>
              </a:spcBef>
            </a:pPr>
            <a:r>
              <a:rPr lang="en-US" dirty="0"/>
              <a:t>Second level</a:t>
            </a:r>
          </a:p>
          <a:p>
            <a:pPr lvl="2">
              <a:spcBef>
                <a:spcPts val="400"/>
              </a:spcBef>
            </a:pPr>
            <a:r>
              <a:rPr lang="en-US" dirty="0"/>
              <a:t>Third level</a:t>
            </a:r>
          </a:p>
          <a:p>
            <a:pPr lvl="3">
              <a:spcBef>
                <a:spcPts val="200"/>
              </a:spcBef>
            </a:pPr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Content Placeholder 9"/>
          <p:cNvSpPr>
            <a:spLocks noGrp="1"/>
          </p:cNvSpPr>
          <p:nvPr>
            <p:ph sz="quarter" idx="15"/>
          </p:nvPr>
        </p:nvSpPr>
        <p:spPr>
          <a:xfrm>
            <a:off x="4686300" y="1752600"/>
            <a:ext cx="4343400" cy="4114800"/>
          </a:xfrm>
          <a:noFill/>
        </p:spPr>
        <p:txBody>
          <a:bodyPr vert="horz" lIns="91440" tIns="182880" rIns="91440" bIns="91440" rtlCol="0">
            <a:normAutofit/>
          </a:bodyPr>
          <a:lstStyle>
            <a:lvl1pPr>
              <a:defRPr lang="en-US" sz="1800" dirty="0" smtClean="0"/>
            </a:lvl1pPr>
            <a:lvl2pPr>
              <a:defRPr lang="en-US" sz="1800" dirty="0" smtClean="0"/>
            </a:lvl2pPr>
            <a:lvl3pPr>
              <a:defRPr lang="en-US" sz="1800" dirty="0" smtClean="0"/>
            </a:lvl3pPr>
            <a:lvl4pPr>
              <a:defRPr lang="en-US" sz="1600" dirty="0" smtClean="0"/>
            </a:lvl4pPr>
            <a:lvl5pPr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>
              <a:spcBef>
                <a:spcPts val="800"/>
              </a:spcBef>
            </a:pPr>
            <a:r>
              <a:rPr lang="en-US" dirty="0"/>
              <a:t>Second level</a:t>
            </a:r>
          </a:p>
          <a:p>
            <a:pPr lvl="2">
              <a:spcBef>
                <a:spcPts val="400"/>
              </a:spcBef>
            </a:pPr>
            <a:r>
              <a:rPr lang="en-US" dirty="0"/>
              <a:t>Third level</a:t>
            </a:r>
          </a:p>
          <a:p>
            <a:pPr lvl="3">
              <a:spcBef>
                <a:spcPts val="200"/>
              </a:spcBef>
            </a:pPr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4686300" y="1371600"/>
            <a:ext cx="4343400" cy="381000"/>
          </a:xfrm>
          <a:solidFill>
            <a:schemeClr val="accent4"/>
          </a:solidFill>
        </p:spPr>
        <p:txBody>
          <a:bodyPr tIns="0" bIns="0" anchor="ctr" anchorCtr="0">
            <a:normAutofit/>
          </a:bodyPr>
          <a:lstStyle>
            <a:lvl1pPr algn="ct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412030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Custom 1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114300" y="1371600"/>
            <a:ext cx="8915400" cy="381000"/>
          </a:xfrm>
          <a:solidFill>
            <a:schemeClr val="accent4"/>
          </a:solidFill>
        </p:spPr>
        <p:txBody>
          <a:bodyPr tIns="0" bIns="0" anchor="ctr" anchorCtr="0">
            <a:normAutofit/>
          </a:bodyPr>
          <a:lstStyle>
            <a:lvl1pPr algn="ct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114300" y="1752600"/>
            <a:ext cx="4343400" cy="4114800"/>
          </a:xfrm>
          <a:noFill/>
        </p:spPr>
        <p:txBody>
          <a:bodyPr vert="horz" lIns="91440" tIns="182880" rIns="91440" bIns="91440" rtlCol="0">
            <a:normAutofit/>
          </a:bodyPr>
          <a:lstStyle>
            <a:lvl1pPr>
              <a:defRPr lang="en-US" sz="1800" dirty="0" smtClean="0"/>
            </a:lvl1pPr>
            <a:lvl2pPr marL="338130" indent="-280981">
              <a:spcBef>
                <a:spcPts val="1000"/>
              </a:spcBef>
              <a:buFont typeface="Wingdings" panose="05000000000000000000" pitchFamily="2" charset="2"/>
              <a:buChar char="§"/>
              <a:defRPr lang="en-US" sz="1800" dirty="0" smtClean="0"/>
            </a:lvl2pPr>
            <a:lvl3pPr>
              <a:defRPr lang="en-US" sz="1800" dirty="0" smtClean="0"/>
            </a:lvl3pPr>
            <a:lvl4pPr>
              <a:defRPr lang="en-US" sz="1600" dirty="0" smtClean="0"/>
            </a:lvl4pPr>
            <a:lvl5pPr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>
              <a:spcBef>
                <a:spcPts val="800"/>
              </a:spcBef>
            </a:pPr>
            <a:r>
              <a:rPr lang="en-US" dirty="0"/>
              <a:t>Second level</a:t>
            </a:r>
          </a:p>
          <a:p>
            <a:pPr lvl="2">
              <a:spcBef>
                <a:spcPts val="400"/>
              </a:spcBef>
            </a:pPr>
            <a:r>
              <a:rPr lang="en-US" dirty="0"/>
              <a:t>Third level</a:t>
            </a:r>
          </a:p>
          <a:p>
            <a:pPr lvl="3">
              <a:spcBef>
                <a:spcPts val="200"/>
              </a:spcBef>
            </a:pPr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81255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Custom 2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114300" y="2100694"/>
            <a:ext cx="4343400" cy="381000"/>
          </a:xfrm>
          <a:solidFill>
            <a:schemeClr val="accent4"/>
          </a:solidFill>
        </p:spPr>
        <p:txBody>
          <a:bodyPr tIns="0" bIns="0" anchor="ctr" anchorCtr="0">
            <a:normAutofit/>
          </a:bodyPr>
          <a:lstStyle>
            <a:lvl1pPr algn="ct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114300" y="1371600"/>
            <a:ext cx="8915400" cy="686890"/>
          </a:xfrm>
        </p:spPr>
        <p:txBody>
          <a:bodyPr tIns="0" bIns="0" anchor="ctr" anchorCtr="0"/>
          <a:lstStyle>
            <a:lvl1pPr marL="338130" indent="-282568">
              <a:lnSpc>
                <a:spcPct val="95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9"/>
          </p:nvPr>
        </p:nvSpPr>
        <p:spPr>
          <a:xfrm>
            <a:off x="4686300" y="2100694"/>
            <a:ext cx="4343400" cy="381000"/>
          </a:xfrm>
          <a:solidFill>
            <a:schemeClr val="accent4"/>
          </a:solidFill>
        </p:spPr>
        <p:txBody>
          <a:bodyPr tIns="0" bIns="0" anchor="ctr" anchorCtr="0">
            <a:normAutofit/>
          </a:bodyPr>
          <a:lstStyle>
            <a:lvl1pPr algn="ct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310228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Custom 3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114300" y="2100694"/>
            <a:ext cx="8915400" cy="381000"/>
          </a:xfrm>
          <a:solidFill>
            <a:schemeClr val="accent4"/>
          </a:solidFill>
        </p:spPr>
        <p:txBody>
          <a:bodyPr tIns="0" bIns="0" anchor="ctr" anchorCtr="0">
            <a:normAutofit/>
          </a:bodyPr>
          <a:lstStyle>
            <a:lvl1pPr algn="ct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114300" y="1371600"/>
            <a:ext cx="8915400" cy="686890"/>
          </a:xfrm>
          <a:noFill/>
        </p:spPr>
        <p:txBody>
          <a:bodyPr vert="horz" lIns="91440" tIns="0" rIns="91440" bIns="0" rtlCol="0" anchor="ctr" anchorCtr="0"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</a:lstStyle>
          <a:p>
            <a:pPr marL="338130" lvl="0" indent="-282568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012976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4 Contents w/Bann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114300" y="1371600"/>
            <a:ext cx="4286250" cy="304800"/>
          </a:xfrm>
          <a:solidFill>
            <a:schemeClr val="accent4"/>
          </a:solidFill>
        </p:spPr>
        <p:txBody>
          <a:bodyPr tIns="0" bIns="0" anchor="ctr" anchorCtr="0">
            <a:normAutofit/>
          </a:bodyPr>
          <a:lstStyle>
            <a:lvl1pPr algn="ctr">
              <a:defRPr sz="1400">
                <a:solidFill>
                  <a:schemeClr val="bg1"/>
                </a:solidFill>
              </a:defRPr>
            </a:lvl1pPr>
            <a:lvl2pPr algn="ctr">
              <a:defRPr>
                <a:solidFill>
                  <a:schemeClr val="tx1"/>
                </a:solidFill>
              </a:defRPr>
            </a:lvl2pPr>
            <a:lvl3pPr algn="ctr">
              <a:defRPr>
                <a:solidFill>
                  <a:schemeClr val="tx1"/>
                </a:solidFill>
              </a:defRPr>
            </a:lvl3pPr>
            <a:lvl4pPr algn="ctr">
              <a:defRPr>
                <a:solidFill>
                  <a:schemeClr val="tx1"/>
                </a:solidFill>
              </a:defRPr>
            </a:lvl4pPr>
            <a:lvl5pPr algn="ct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4743450" y="1371600"/>
            <a:ext cx="4286250" cy="304800"/>
          </a:xfrm>
          <a:solidFill>
            <a:schemeClr val="accent4"/>
          </a:solidFill>
        </p:spPr>
        <p:txBody>
          <a:bodyPr tIns="0" bIns="0" anchor="ctr" anchorCtr="0">
            <a:normAutofit/>
          </a:bodyPr>
          <a:lstStyle>
            <a:lvl1pPr algn="ctr">
              <a:defRPr sz="1400">
                <a:solidFill>
                  <a:schemeClr val="bg1"/>
                </a:solidFill>
              </a:defRPr>
            </a:lvl1pPr>
            <a:lvl2pPr algn="ctr">
              <a:defRPr>
                <a:solidFill>
                  <a:schemeClr val="tx1"/>
                </a:solidFill>
              </a:defRPr>
            </a:lvl2pPr>
            <a:lvl3pPr algn="ctr">
              <a:defRPr>
                <a:solidFill>
                  <a:schemeClr val="tx1"/>
                </a:solidFill>
              </a:defRPr>
            </a:lvl3pPr>
            <a:lvl4pPr algn="ctr">
              <a:defRPr>
                <a:solidFill>
                  <a:schemeClr val="tx1"/>
                </a:solidFill>
              </a:defRPr>
            </a:lvl4pPr>
            <a:lvl5pPr algn="ct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114300" y="3657600"/>
            <a:ext cx="4286250" cy="304800"/>
          </a:xfrm>
          <a:solidFill>
            <a:schemeClr val="accent4"/>
          </a:solidFill>
        </p:spPr>
        <p:txBody>
          <a:bodyPr tIns="0" bIns="0" anchor="ctr" anchorCtr="0">
            <a:normAutofit/>
          </a:bodyPr>
          <a:lstStyle>
            <a:lvl1pPr algn="ctr">
              <a:defRPr sz="1400">
                <a:solidFill>
                  <a:schemeClr val="bg1"/>
                </a:solidFill>
              </a:defRPr>
            </a:lvl1pPr>
            <a:lvl2pPr algn="ctr">
              <a:defRPr>
                <a:solidFill>
                  <a:schemeClr val="tx1"/>
                </a:solidFill>
              </a:defRPr>
            </a:lvl2pPr>
            <a:lvl3pPr algn="ctr">
              <a:defRPr>
                <a:solidFill>
                  <a:schemeClr val="tx1"/>
                </a:solidFill>
              </a:defRPr>
            </a:lvl3pPr>
            <a:lvl4pPr algn="ctr">
              <a:defRPr>
                <a:solidFill>
                  <a:schemeClr val="tx1"/>
                </a:solidFill>
              </a:defRPr>
            </a:lvl4pPr>
            <a:lvl5pPr algn="ct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743450" y="3657600"/>
            <a:ext cx="4286250" cy="304800"/>
          </a:xfrm>
          <a:solidFill>
            <a:schemeClr val="accent4"/>
          </a:solidFill>
        </p:spPr>
        <p:txBody>
          <a:bodyPr tIns="0" bIns="0" anchor="ctr" anchorCtr="0">
            <a:normAutofit/>
          </a:bodyPr>
          <a:lstStyle>
            <a:lvl1pPr algn="ctr">
              <a:defRPr sz="1400">
                <a:solidFill>
                  <a:schemeClr val="bg1"/>
                </a:solidFill>
              </a:defRPr>
            </a:lvl1pPr>
            <a:lvl2pPr algn="ctr">
              <a:defRPr>
                <a:solidFill>
                  <a:schemeClr val="tx1"/>
                </a:solidFill>
              </a:defRPr>
            </a:lvl2pPr>
            <a:lvl3pPr algn="ctr">
              <a:defRPr>
                <a:solidFill>
                  <a:schemeClr val="tx1"/>
                </a:solidFill>
              </a:defRPr>
            </a:lvl3pPr>
            <a:lvl4pPr algn="ctr">
              <a:defRPr>
                <a:solidFill>
                  <a:schemeClr val="tx1"/>
                </a:solidFill>
              </a:defRPr>
            </a:lvl4pPr>
            <a:lvl5pPr algn="ct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6"/>
          </p:nvPr>
        </p:nvSpPr>
        <p:spPr>
          <a:xfrm>
            <a:off x="114300" y="1676400"/>
            <a:ext cx="4286250" cy="1905000"/>
          </a:xfrm>
          <a:noFill/>
        </p:spPr>
        <p:txBody>
          <a:bodyPr vert="horz" lIns="91440" tIns="45720" rIns="91440" bIns="45720" rtlCol="0">
            <a:normAutofit/>
          </a:bodyPr>
          <a:lstStyle>
            <a:lvl1pPr>
              <a:defRPr lang="en-US" sz="1400" smtClean="0"/>
            </a:lvl1pPr>
            <a:lvl2pPr>
              <a:defRPr lang="en-US" sz="1400" smtClean="0"/>
            </a:lvl2pPr>
            <a:lvl3pPr>
              <a:defRPr lang="en-US" sz="1400" smtClean="0"/>
            </a:lvl3pPr>
            <a:lvl4pPr>
              <a:defRPr lang="en-US" sz="1200" smtClean="0"/>
            </a:lvl4pPr>
            <a:lvl5pPr>
              <a:defRPr lang="en-US" sz="1200"/>
            </a:lvl5pPr>
          </a:lstStyle>
          <a:p>
            <a:pPr marL="171446" lvl="0" indent="-171446">
              <a:spcBef>
                <a:spcPts val="800"/>
              </a:spcBef>
            </a:pPr>
            <a:r>
              <a:rPr lang="en-US" dirty="0"/>
              <a:t>Click to edit Master text styles</a:t>
            </a:r>
          </a:p>
          <a:p>
            <a:pPr marL="400041" lvl="1" indent="-171446">
              <a:spcBef>
                <a:spcPts val="400"/>
              </a:spcBef>
              <a:tabLst/>
            </a:pPr>
            <a:r>
              <a:rPr lang="en-US" dirty="0"/>
              <a:t>Second level</a:t>
            </a:r>
          </a:p>
          <a:p>
            <a:pPr marL="685783" lvl="2" indent="-171446">
              <a:spcBef>
                <a:spcPts val="200"/>
              </a:spcBef>
            </a:pPr>
            <a:r>
              <a:rPr lang="en-US" dirty="0"/>
              <a:t>Third level</a:t>
            </a:r>
          </a:p>
          <a:p>
            <a:pPr marL="971526" lvl="3" indent="-171446">
              <a:spcBef>
                <a:spcPts val="100"/>
              </a:spcBef>
            </a:pPr>
            <a:r>
              <a:rPr lang="en-US" dirty="0"/>
              <a:t>Fourth level</a:t>
            </a:r>
          </a:p>
          <a:p>
            <a:pPr marL="1257269" lvl="4" indent="-171446">
              <a:spcBef>
                <a:spcPts val="0"/>
              </a:spcBef>
            </a:pPr>
            <a:r>
              <a:rPr lang="en-US" dirty="0"/>
              <a:t>Fifth level</a:t>
            </a:r>
          </a:p>
        </p:txBody>
      </p:sp>
      <p:sp>
        <p:nvSpPr>
          <p:cNvPr id="12" name="Content Placeholder 10"/>
          <p:cNvSpPr>
            <a:spLocks noGrp="1"/>
          </p:cNvSpPr>
          <p:nvPr>
            <p:ph sz="quarter" idx="17"/>
          </p:nvPr>
        </p:nvSpPr>
        <p:spPr>
          <a:xfrm>
            <a:off x="4741334" y="1676400"/>
            <a:ext cx="4286250" cy="1905000"/>
          </a:xfrm>
          <a:noFill/>
        </p:spPr>
        <p:txBody>
          <a:bodyPr vert="horz" lIns="91440" tIns="45720" rIns="91440" bIns="45720" rtlCol="0">
            <a:normAutofit/>
          </a:bodyPr>
          <a:lstStyle>
            <a:lvl1pPr>
              <a:defRPr lang="en-US" sz="1400" smtClean="0"/>
            </a:lvl1pPr>
            <a:lvl2pPr>
              <a:defRPr lang="en-US" sz="1400" smtClean="0"/>
            </a:lvl2pPr>
            <a:lvl3pPr>
              <a:defRPr lang="en-US" sz="1400" smtClean="0"/>
            </a:lvl3pPr>
            <a:lvl4pPr>
              <a:defRPr lang="en-US" sz="1200" smtClean="0"/>
            </a:lvl4pPr>
            <a:lvl5pPr>
              <a:defRPr lang="en-US" sz="1200"/>
            </a:lvl5pPr>
          </a:lstStyle>
          <a:p>
            <a:pPr marL="171446" lvl="0" indent="-171446">
              <a:spcBef>
                <a:spcPts val="800"/>
              </a:spcBef>
            </a:pPr>
            <a:r>
              <a:rPr lang="en-US"/>
              <a:t>Click to edit Master text styles</a:t>
            </a:r>
          </a:p>
          <a:p>
            <a:pPr marL="400041" lvl="1" indent="-171446">
              <a:spcBef>
                <a:spcPts val="400"/>
              </a:spcBef>
              <a:tabLst/>
            </a:pPr>
            <a:r>
              <a:rPr lang="en-US"/>
              <a:t>Second level</a:t>
            </a:r>
          </a:p>
          <a:p>
            <a:pPr marL="685783" lvl="2" indent="-171446">
              <a:spcBef>
                <a:spcPts val="200"/>
              </a:spcBef>
            </a:pPr>
            <a:r>
              <a:rPr lang="en-US"/>
              <a:t>Third level</a:t>
            </a:r>
          </a:p>
          <a:p>
            <a:pPr marL="971526" lvl="3" indent="-171446">
              <a:spcBef>
                <a:spcPts val="100"/>
              </a:spcBef>
            </a:pPr>
            <a:r>
              <a:rPr lang="en-US"/>
              <a:t>Fourth level</a:t>
            </a:r>
          </a:p>
          <a:p>
            <a:pPr marL="1257269" lvl="4" indent="-171446">
              <a:spcBef>
                <a:spcPts val="0"/>
              </a:spcBef>
            </a:pPr>
            <a:r>
              <a:rPr lang="en-US"/>
              <a:t>Fifth level</a:t>
            </a:r>
          </a:p>
        </p:txBody>
      </p:sp>
      <p:sp>
        <p:nvSpPr>
          <p:cNvPr id="13" name="Content Placeholder 10"/>
          <p:cNvSpPr>
            <a:spLocks noGrp="1"/>
          </p:cNvSpPr>
          <p:nvPr>
            <p:ph sz="quarter" idx="18"/>
          </p:nvPr>
        </p:nvSpPr>
        <p:spPr>
          <a:xfrm>
            <a:off x="114300" y="3962400"/>
            <a:ext cx="4286250" cy="1905000"/>
          </a:xfrm>
          <a:noFill/>
        </p:spPr>
        <p:txBody>
          <a:bodyPr vert="horz" lIns="91440" tIns="45720" rIns="91440" bIns="45720" rtlCol="0">
            <a:normAutofit/>
          </a:bodyPr>
          <a:lstStyle>
            <a:lvl1pPr>
              <a:defRPr lang="en-US" sz="1400" smtClean="0"/>
            </a:lvl1pPr>
            <a:lvl2pPr>
              <a:defRPr lang="en-US" sz="1400" smtClean="0"/>
            </a:lvl2pPr>
            <a:lvl3pPr>
              <a:defRPr lang="en-US" sz="1400" smtClean="0"/>
            </a:lvl3pPr>
            <a:lvl4pPr>
              <a:defRPr lang="en-US" sz="1200" smtClean="0"/>
            </a:lvl4pPr>
            <a:lvl5pPr>
              <a:defRPr lang="en-US" sz="1200"/>
            </a:lvl5pPr>
          </a:lstStyle>
          <a:p>
            <a:pPr marL="171446" lvl="0" indent="-171446">
              <a:spcBef>
                <a:spcPts val="800"/>
              </a:spcBef>
            </a:pPr>
            <a:r>
              <a:rPr lang="en-US"/>
              <a:t>Click to edit Master text styles</a:t>
            </a:r>
          </a:p>
          <a:p>
            <a:pPr marL="400041" lvl="1" indent="-171446">
              <a:spcBef>
                <a:spcPts val="400"/>
              </a:spcBef>
              <a:tabLst/>
            </a:pPr>
            <a:r>
              <a:rPr lang="en-US"/>
              <a:t>Second level</a:t>
            </a:r>
          </a:p>
          <a:p>
            <a:pPr marL="685783" lvl="2" indent="-171446">
              <a:spcBef>
                <a:spcPts val="200"/>
              </a:spcBef>
            </a:pPr>
            <a:r>
              <a:rPr lang="en-US"/>
              <a:t>Third level</a:t>
            </a:r>
          </a:p>
          <a:p>
            <a:pPr marL="971526" lvl="3" indent="-171446">
              <a:spcBef>
                <a:spcPts val="100"/>
              </a:spcBef>
            </a:pPr>
            <a:r>
              <a:rPr lang="en-US"/>
              <a:t>Fourth level</a:t>
            </a:r>
          </a:p>
          <a:p>
            <a:pPr marL="1257269" lvl="4" indent="-171446">
              <a:spcBef>
                <a:spcPts val="0"/>
              </a:spcBef>
            </a:pPr>
            <a:r>
              <a:rPr lang="en-US"/>
              <a:t>Fifth level</a:t>
            </a:r>
          </a:p>
        </p:txBody>
      </p:sp>
      <p:sp>
        <p:nvSpPr>
          <p:cNvPr id="14" name="Content Placeholder 10"/>
          <p:cNvSpPr>
            <a:spLocks noGrp="1"/>
          </p:cNvSpPr>
          <p:nvPr>
            <p:ph sz="quarter" idx="19"/>
          </p:nvPr>
        </p:nvSpPr>
        <p:spPr>
          <a:xfrm>
            <a:off x="4741334" y="3962400"/>
            <a:ext cx="4286250" cy="1905000"/>
          </a:xfrm>
          <a:noFill/>
        </p:spPr>
        <p:txBody>
          <a:bodyPr vert="horz" lIns="91440" tIns="45720" rIns="91440" bIns="45720" rtlCol="0">
            <a:normAutofit/>
          </a:bodyPr>
          <a:lstStyle>
            <a:lvl1pPr>
              <a:defRPr lang="en-US" sz="1400" smtClean="0"/>
            </a:lvl1pPr>
            <a:lvl2pPr>
              <a:defRPr lang="en-US" sz="1400" smtClean="0"/>
            </a:lvl2pPr>
            <a:lvl3pPr>
              <a:defRPr lang="en-US" sz="1400" smtClean="0"/>
            </a:lvl3pPr>
            <a:lvl4pPr>
              <a:defRPr lang="en-US" sz="1200" smtClean="0"/>
            </a:lvl4pPr>
            <a:lvl5pPr>
              <a:defRPr lang="en-US" sz="1200"/>
            </a:lvl5pPr>
          </a:lstStyle>
          <a:p>
            <a:pPr marL="171446" lvl="0" indent="-171446">
              <a:spcBef>
                <a:spcPts val="800"/>
              </a:spcBef>
            </a:pPr>
            <a:r>
              <a:rPr lang="en-US"/>
              <a:t>Click to edit Master text styles</a:t>
            </a:r>
          </a:p>
          <a:p>
            <a:pPr marL="400041" lvl="1" indent="-171446">
              <a:spcBef>
                <a:spcPts val="400"/>
              </a:spcBef>
              <a:tabLst/>
            </a:pPr>
            <a:r>
              <a:rPr lang="en-US"/>
              <a:t>Second level</a:t>
            </a:r>
          </a:p>
          <a:p>
            <a:pPr marL="685783" lvl="2" indent="-171446">
              <a:spcBef>
                <a:spcPts val="200"/>
              </a:spcBef>
            </a:pPr>
            <a:r>
              <a:rPr lang="en-US"/>
              <a:t>Third level</a:t>
            </a:r>
          </a:p>
          <a:p>
            <a:pPr marL="971526" lvl="3" indent="-171446">
              <a:spcBef>
                <a:spcPts val="100"/>
              </a:spcBef>
            </a:pPr>
            <a:r>
              <a:rPr lang="en-US"/>
              <a:t>Fourth level</a:t>
            </a:r>
          </a:p>
          <a:p>
            <a:pPr marL="1257269" lvl="4" indent="-171446">
              <a:spcBef>
                <a:spcPts val="0"/>
              </a:spcBef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643822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3 Contents w/Bann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9"/>
          </p:nvPr>
        </p:nvSpPr>
        <p:spPr>
          <a:xfrm>
            <a:off x="114300" y="1778102"/>
            <a:ext cx="2914650" cy="4089298"/>
          </a:xfrm>
          <a:noFill/>
        </p:spPr>
        <p:txBody>
          <a:bodyPr vert="horz" lIns="91440" tIns="182880" rIns="91440" bIns="45720" rtlCol="0">
            <a:normAutofit/>
          </a:bodyPr>
          <a:lstStyle>
            <a:lvl1pPr marL="171446" indent="-171446">
              <a:spcBef>
                <a:spcPts val="800"/>
              </a:spcBef>
              <a:defRPr lang="en-US" sz="1600" dirty="0" smtClean="0"/>
            </a:lvl1pPr>
            <a:lvl2pPr marL="400041" indent="-171446">
              <a:spcBef>
                <a:spcPts val="400"/>
              </a:spcBef>
              <a:tabLst/>
              <a:defRPr lang="en-US" sz="1600" dirty="0" smtClean="0"/>
            </a:lvl2pPr>
            <a:lvl3pPr marL="685783" indent="-171446">
              <a:spcBef>
                <a:spcPts val="200"/>
              </a:spcBef>
              <a:defRPr lang="en-US" sz="1600" dirty="0" smtClean="0"/>
            </a:lvl3pPr>
            <a:lvl4pPr marL="971526" indent="-171446">
              <a:spcBef>
                <a:spcPts val="100"/>
              </a:spcBef>
              <a:defRPr lang="en-US" sz="1400" dirty="0" smtClean="0"/>
            </a:lvl4pPr>
            <a:lvl5pPr marL="1257269" indent="-171446">
              <a:spcBef>
                <a:spcPts val="0"/>
              </a:spcBef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8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Content Placeholder 7"/>
          <p:cNvSpPr>
            <a:spLocks noGrp="1"/>
          </p:cNvSpPr>
          <p:nvPr>
            <p:ph sz="quarter" idx="32"/>
          </p:nvPr>
        </p:nvSpPr>
        <p:spPr>
          <a:xfrm>
            <a:off x="3114675" y="1778102"/>
            <a:ext cx="2914650" cy="4089298"/>
          </a:xfrm>
          <a:noFill/>
        </p:spPr>
        <p:txBody>
          <a:bodyPr vert="horz" lIns="91440" tIns="182880" rIns="91440" bIns="45720" rtlCol="0">
            <a:normAutofit/>
          </a:bodyPr>
          <a:lstStyle>
            <a:lvl1pPr>
              <a:defRPr lang="en-US" sz="1600" dirty="0" smtClean="0"/>
            </a:lvl1pPr>
            <a:lvl2pPr>
              <a:defRPr lang="en-US" sz="1600" dirty="0" smtClean="0"/>
            </a:lvl2pPr>
            <a:lvl3pPr>
              <a:defRPr lang="en-US" sz="1600" dirty="0" smtClean="0"/>
            </a:lvl3pPr>
            <a:lvl4pPr>
              <a:defRPr lang="en-US" sz="1400" dirty="0" smtClean="0"/>
            </a:lvl4pPr>
            <a:lvl5pPr>
              <a:defRPr lang="en-US" sz="1400" dirty="0"/>
            </a:lvl5pPr>
          </a:lstStyle>
          <a:p>
            <a:pPr marL="171446" lvl="0" indent="-171446">
              <a:spcBef>
                <a:spcPts val="800"/>
              </a:spcBef>
            </a:pPr>
            <a:r>
              <a:rPr lang="en-US" dirty="0"/>
              <a:t>Click to edit Master text styles</a:t>
            </a:r>
          </a:p>
          <a:p>
            <a:pPr marL="400041" lvl="1" indent="-171446">
              <a:spcBef>
                <a:spcPts val="400"/>
              </a:spcBef>
              <a:tabLst/>
            </a:pPr>
            <a:r>
              <a:rPr lang="en-US" dirty="0"/>
              <a:t>Second level</a:t>
            </a:r>
          </a:p>
          <a:p>
            <a:pPr marL="685783" lvl="2" indent="-171446">
              <a:spcBef>
                <a:spcPts val="200"/>
              </a:spcBef>
            </a:pPr>
            <a:r>
              <a:rPr lang="en-US" dirty="0"/>
              <a:t>Third level</a:t>
            </a:r>
          </a:p>
          <a:p>
            <a:pPr marL="971526" lvl="3" indent="-171446">
              <a:spcBef>
                <a:spcPts val="100"/>
              </a:spcBef>
            </a:pPr>
            <a:r>
              <a:rPr lang="en-US" dirty="0"/>
              <a:t>Fourth level</a:t>
            </a:r>
          </a:p>
          <a:p>
            <a:pPr marL="1257269" lvl="4" indent="-171446">
              <a:spcBef>
                <a:spcPts val="0"/>
              </a:spcBef>
            </a:pPr>
            <a:r>
              <a:rPr lang="en-US" dirty="0"/>
              <a:t>Fifth level</a:t>
            </a:r>
          </a:p>
        </p:txBody>
      </p:sp>
      <p:sp>
        <p:nvSpPr>
          <p:cNvPr id="13" name="Content Placeholder 7"/>
          <p:cNvSpPr>
            <a:spLocks noGrp="1"/>
          </p:cNvSpPr>
          <p:nvPr>
            <p:ph sz="quarter" idx="36"/>
          </p:nvPr>
        </p:nvSpPr>
        <p:spPr>
          <a:xfrm>
            <a:off x="6115050" y="1778102"/>
            <a:ext cx="2914650" cy="4089298"/>
          </a:xfrm>
          <a:noFill/>
        </p:spPr>
        <p:txBody>
          <a:bodyPr vert="horz" lIns="91440" tIns="182880" rIns="91440" bIns="45720" rtlCol="0">
            <a:normAutofit/>
          </a:bodyPr>
          <a:lstStyle>
            <a:lvl1pPr>
              <a:defRPr lang="en-US" sz="1600" dirty="0" smtClean="0"/>
            </a:lvl1pPr>
            <a:lvl2pPr>
              <a:defRPr lang="en-US" sz="1600" dirty="0" smtClean="0"/>
            </a:lvl2pPr>
            <a:lvl3pPr>
              <a:defRPr lang="en-US" sz="1600" dirty="0" smtClean="0"/>
            </a:lvl3pPr>
            <a:lvl4pPr>
              <a:defRPr lang="en-US" sz="1400" dirty="0" smtClean="0"/>
            </a:lvl4pPr>
            <a:lvl5pPr>
              <a:defRPr lang="en-US" sz="1400" dirty="0"/>
            </a:lvl5pPr>
          </a:lstStyle>
          <a:p>
            <a:pPr marL="171446" lvl="0" indent="-171446">
              <a:spcBef>
                <a:spcPts val="800"/>
              </a:spcBef>
            </a:pPr>
            <a:r>
              <a:rPr lang="en-US" dirty="0"/>
              <a:t>Click to edit Master text styles</a:t>
            </a:r>
          </a:p>
          <a:p>
            <a:pPr marL="400041" lvl="1" indent="-171446">
              <a:spcBef>
                <a:spcPts val="400"/>
              </a:spcBef>
              <a:tabLst/>
            </a:pPr>
            <a:r>
              <a:rPr lang="en-US" dirty="0"/>
              <a:t>Second level</a:t>
            </a:r>
          </a:p>
          <a:p>
            <a:pPr marL="685783" lvl="2" indent="-171446">
              <a:spcBef>
                <a:spcPts val="200"/>
              </a:spcBef>
            </a:pPr>
            <a:r>
              <a:rPr lang="en-US" dirty="0"/>
              <a:t>Third level</a:t>
            </a:r>
          </a:p>
          <a:p>
            <a:pPr marL="971526" lvl="3" indent="-171446">
              <a:spcBef>
                <a:spcPts val="100"/>
              </a:spcBef>
            </a:pPr>
            <a:r>
              <a:rPr lang="en-US" dirty="0"/>
              <a:t>Fourth level</a:t>
            </a:r>
          </a:p>
          <a:p>
            <a:pPr marL="1257269" lvl="4" indent="-171446">
              <a:spcBef>
                <a:spcPts val="0"/>
              </a:spcBef>
            </a:pPr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7"/>
          </p:nvPr>
        </p:nvSpPr>
        <p:spPr>
          <a:xfrm>
            <a:off x="114300" y="1397102"/>
            <a:ext cx="2914650" cy="381000"/>
          </a:xfrm>
          <a:solidFill>
            <a:schemeClr val="accent4"/>
          </a:solidFill>
        </p:spPr>
        <p:txBody>
          <a:bodyPr tIns="0" bIns="0" anchor="ctr" anchorCtr="0">
            <a:normAutofit/>
          </a:bodyPr>
          <a:lstStyle>
            <a:lvl1pPr algn="ct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38"/>
          </p:nvPr>
        </p:nvSpPr>
        <p:spPr>
          <a:xfrm>
            <a:off x="3114675" y="1397102"/>
            <a:ext cx="2914650" cy="381000"/>
          </a:xfrm>
          <a:solidFill>
            <a:schemeClr val="accent4"/>
          </a:solidFill>
        </p:spPr>
        <p:txBody>
          <a:bodyPr tIns="0" bIns="0" anchor="ctr" anchorCtr="0">
            <a:normAutofit/>
          </a:bodyPr>
          <a:lstStyle>
            <a:lvl1pPr algn="ct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4" name="Text Placeholder 4"/>
          <p:cNvSpPr>
            <a:spLocks noGrp="1"/>
          </p:cNvSpPr>
          <p:nvPr>
            <p:ph type="body" sz="quarter" idx="39"/>
          </p:nvPr>
        </p:nvSpPr>
        <p:spPr>
          <a:xfrm>
            <a:off x="6115050" y="1397102"/>
            <a:ext cx="2914650" cy="381000"/>
          </a:xfrm>
          <a:solidFill>
            <a:schemeClr val="accent4"/>
          </a:solidFill>
        </p:spPr>
        <p:txBody>
          <a:bodyPr tIns="0" bIns="0" anchor="ctr" anchorCtr="0">
            <a:normAutofit/>
          </a:bodyPr>
          <a:lstStyle>
            <a:lvl1pPr algn="ct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301036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600700" y="1295400"/>
            <a:ext cx="3429000" cy="4337050"/>
          </a:xfrm>
          <a:solidFill>
            <a:schemeClr val="accent1">
              <a:alpha val="74902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0" rIns="91440" bIns="0" numCol="1" rtlCol="0" anchor="ctr" anchorCtr="0" compatLnSpc="1">
            <a:prstTxWarp prst="textNoShape">
              <a:avLst/>
            </a:prstTxWarp>
            <a:noAutofit/>
          </a:bodyPr>
          <a:lstStyle>
            <a:lvl1pPr>
              <a:defRPr lang="en-US" sz="1000" dirty="0">
                <a:solidFill>
                  <a:schemeClr val="bg1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5600700" y="5632450"/>
            <a:ext cx="3429000" cy="228600"/>
          </a:xfrm>
          <a:solidFill>
            <a:schemeClr val="accent1">
              <a:alpha val="74902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noAutofit/>
          </a:bodyPr>
          <a:lstStyle>
            <a:lvl1pPr marL="0" indent="0">
              <a:buFontTx/>
              <a:buNone/>
              <a:defRPr lang="en-US" sz="1000" dirty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Caption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9"/>
          </p:nvPr>
        </p:nvSpPr>
        <p:spPr>
          <a:xfrm>
            <a:off x="114301" y="1295400"/>
            <a:ext cx="5257800" cy="4565650"/>
          </a:xfrm>
          <a:noFill/>
        </p:spPr>
        <p:txBody>
          <a:bodyPr vert="horz" lIns="91440" tIns="182880" rIns="91440" bIns="45720" rtlCol="0">
            <a:normAutofit/>
          </a:bodyPr>
          <a:lstStyle>
            <a:lvl1pPr>
              <a:defRPr lang="en-US" sz="1800" dirty="0" smtClean="0"/>
            </a:lvl1pPr>
            <a:lvl2pPr>
              <a:defRPr lang="en-US" sz="1800" dirty="0" smtClean="0"/>
            </a:lvl2pPr>
            <a:lvl3pPr>
              <a:defRPr lang="en-US" sz="1800" dirty="0" smtClean="0"/>
            </a:lvl3pPr>
            <a:lvl4pPr>
              <a:defRPr lang="en-US" sz="1600" dirty="0" smtClean="0"/>
            </a:lvl4pPr>
            <a:lvl5pPr>
              <a:defRPr lang="en-US" sz="1400" dirty="0"/>
            </a:lvl5pPr>
          </a:lstStyle>
          <a:p>
            <a:pPr lvl="0">
              <a:spcBef>
                <a:spcPts val="800"/>
              </a:spcBef>
            </a:pPr>
            <a:r>
              <a:rPr lang="en-US" dirty="0"/>
              <a:t>Click to edit Master text styles</a:t>
            </a:r>
          </a:p>
          <a:p>
            <a:pPr lvl="1">
              <a:spcBef>
                <a:spcPts val="400"/>
              </a:spcBef>
            </a:pPr>
            <a:r>
              <a:rPr lang="en-US" dirty="0"/>
              <a:t>Second level</a:t>
            </a:r>
          </a:p>
          <a:p>
            <a:pPr lvl="2">
              <a:spcBef>
                <a:spcPts val="200"/>
              </a:spcBef>
            </a:pPr>
            <a:r>
              <a:rPr lang="en-US" dirty="0"/>
              <a:t>Third level</a:t>
            </a:r>
          </a:p>
          <a:p>
            <a:pPr lvl="3">
              <a:spcBef>
                <a:spcPts val="100"/>
              </a:spcBef>
            </a:pPr>
            <a:r>
              <a:rPr lang="en-US" dirty="0"/>
              <a:t>Fourth level</a:t>
            </a:r>
          </a:p>
          <a:p>
            <a:pPr lvl="4">
              <a:spcBef>
                <a:spcPts val="0"/>
              </a:spcBef>
            </a:pPr>
            <a:r>
              <a:rPr lang="en-US" dirty="0"/>
              <a:t>Fifth level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359854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Lef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9"/>
          </p:nvPr>
        </p:nvSpPr>
        <p:spPr>
          <a:xfrm>
            <a:off x="114301" y="1295400"/>
            <a:ext cx="5257800" cy="4565650"/>
          </a:xfrm>
          <a:noFill/>
        </p:spPr>
        <p:txBody>
          <a:bodyPr vert="horz" lIns="91440" tIns="182880" rIns="91440" bIns="45720" rtlCol="0">
            <a:normAutofit/>
          </a:bodyPr>
          <a:lstStyle>
            <a:lvl1pPr>
              <a:defRPr lang="en-US" sz="1800" dirty="0" smtClean="0"/>
            </a:lvl1pPr>
            <a:lvl2pPr>
              <a:defRPr lang="en-US" sz="1800" dirty="0" smtClean="0"/>
            </a:lvl2pPr>
            <a:lvl3pPr>
              <a:defRPr lang="en-US" sz="1800" dirty="0" smtClean="0"/>
            </a:lvl3pPr>
            <a:lvl4pPr>
              <a:defRPr lang="en-US" sz="1600" dirty="0" smtClean="0"/>
            </a:lvl4pPr>
            <a:lvl5pPr>
              <a:defRPr lang="en-US" sz="1400" dirty="0"/>
            </a:lvl5pPr>
          </a:lstStyle>
          <a:p>
            <a:pPr lvl="0">
              <a:spcBef>
                <a:spcPts val="800"/>
              </a:spcBef>
            </a:pPr>
            <a:r>
              <a:rPr lang="en-US" dirty="0"/>
              <a:t>Click to edit Master text styles</a:t>
            </a:r>
          </a:p>
          <a:p>
            <a:pPr lvl="1">
              <a:spcBef>
                <a:spcPts val="400"/>
              </a:spcBef>
            </a:pPr>
            <a:r>
              <a:rPr lang="en-US" dirty="0"/>
              <a:t>Second level</a:t>
            </a:r>
          </a:p>
          <a:p>
            <a:pPr lvl="2">
              <a:spcBef>
                <a:spcPts val="200"/>
              </a:spcBef>
            </a:pPr>
            <a:r>
              <a:rPr lang="en-US" dirty="0"/>
              <a:t>Third level</a:t>
            </a:r>
          </a:p>
          <a:p>
            <a:pPr lvl="3">
              <a:spcBef>
                <a:spcPts val="100"/>
              </a:spcBef>
            </a:pPr>
            <a:r>
              <a:rPr lang="en-US" dirty="0"/>
              <a:t>Fourth level</a:t>
            </a:r>
          </a:p>
          <a:p>
            <a:pPr lvl="4">
              <a:spcBef>
                <a:spcPts val="0"/>
              </a:spcBef>
            </a:pPr>
            <a:r>
              <a:rPr lang="en-US" dirty="0"/>
              <a:t>Fifth level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984132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Righ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9"/>
          </p:nvPr>
        </p:nvSpPr>
        <p:spPr>
          <a:xfrm>
            <a:off x="3769614" y="1295400"/>
            <a:ext cx="5260086" cy="4565650"/>
          </a:xfrm>
          <a:noFill/>
        </p:spPr>
        <p:txBody>
          <a:bodyPr vert="horz" lIns="91440" tIns="182880" rIns="91440" bIns="45720" rtlCol="0">
            <a:normAutofit/>
          </a:bodyPr>
          <a:lstStyle>
            <a:lvl1pPr>
              <a:defRPr lang="en-US" sz="1800" dirty="0" smtClean="0"/>
            </a:lvl1pPr>
            <a:lvl2pPr>
              <a:defRPr lang="en-US" sz="1800" dirty="0" smtClean="0"/>
            </a:lvl2pPr>
            <a:lvl3pPr>
              <a:defRPr lang="en-US" sz="1800" dirty="0" smtClean="0"/>
            </a:lvl3pPr>
            <a:lvl4pPr>
              <a:defRPr lang="en-US" sz="1600" dirty="0" smtClean="0"/>
            </a:lvl4pPr>
            <a:lvl5pPr>
              <a:defRPr lang="en-US" sz="1400" dirty="0"/>
            </a:lvl5pPr>
          </a:lstStyle>
          <a:p>
            <a:pPr lvl="0">
              <a:spcBef>
                <a:spcPts val="800"/>
              </a:spcBef>
            </a:pPr>
            <a:r>
              <a:rPr lang="en-US" dirty="0"/>
              <a:t>Click to edit Master text styles</a:t>
            </a:r>
          </a:p>
          <a:p>
            <a:pPr lvl="1">
              <a:spcBef>
                <a:spcPts val="400"/>
              </a:spcBef>
            </a:pPr>
            <a:r>
              <a:rPr lang="en-US" dirty="0"/>
              <a:t>Second level</a:t>
            </a:r>
          </a:p>
          <a:p>
            <a:pPr lvl="2">
              <a:spcBef>
                <a:spcPts val="200"/>
              </a:spcBef>
            </a:pPr>
            <a:r>
              <a:rPr lang="en-US" dirty="0"/>
              <a:t>Third level</a:t>
            </a:r>
          </a:p>
          <a:p>
            <a:pPr lvl="3">
              <a:spcBef>
                <a:spcPts val="100"/>
              </a:spcBef>
            </a:pPr>
            <a:r>
              <a:rPr lang="en-US" dirty="0"/>
              <a:t>Fourth level</a:t>
            </a:r>
          </a:p>
          <a:p>
            <a:pPr lvl="4">
              <a:spcBef>
                <a:spcPts val="0"/>
              </a:spcBef>
            </a:pPr>
            <a:r>
              <a:rPr lang="en-US" dirty="0"/>
              <a:t>Fifth level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14300" y="393619"/>
            <a:ext cx="8915400" cy="78283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111476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AST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65629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1932931" y="112286"/>
            <a:ext cx="7034400" cy="616270"/>
          </a:xfrm>
        </p:spPr>
        <p:txBody>
          <a:bodyPr anchor="ctr" anchorCtr="0"/>
          <a:lstStyle>
            <a:lvl1pPr marL="0" indent="0">
              <a:defRPr sz="2000">
                <a:solidFill>
                  <a:schemeClr val="accent1"/>
                </a:solidFill>
              </a:defRPr>
            </a:lvl1pPr>
            <a:lvl2pPr marL="0" indent="0">
              <a:buNone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262" y="1052737"/>
            <a:ext cx="8778125" cy="477974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  <a:lvl2pPr>
              <a:defRPr>
                <a:solidFill>
                  <a:schemeClr val="tx1"/>
                </a:solidFill>
                <a:latin typeface="+mn-lt"/>
              </a:defRPr>
            </a:lvl2pPr>
            <a:lvl3pPr>
              <a:defRPr>
                <a:solidFill>
                  <a:schemeClr val="tx1"/>
                </a:solidFill>
                <a:latin typeface="+mn-lt"/>
              </a:defRPr>
            </a:lvl3pPr>
            <a:lvl4pPr>
              <a:defRPr>
                <a:solidFill>
                  <a:schemeClr val="tx1"/>
                </a:solidFill>
                <a:latin typeface="+mn-lt"/>
              </a:defRPr>
            </a:lvl4pPr>
            <a:lvl5pPr>
              <a:defRPr>
                <a:solidFill>
                  <a:schemeClr val="tx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Date Placeholder 2"/>
          <p:cNvSpPr>
            <a:spLocks noGrp="1"/>
          </p:cNvSpPr>
          <p:nvPr userDrawn="1">
            <p:ph type="dt" sz="quarter" idx="2"/>
          </p:nvPr>
        </p:nvSpPr>
        <p:spPr>
          <a:xfrm>
            <a:off x="6822667" y="6404862"/>
            <a:ext cx="2133600" cy="233633"/>
          </a:xfrm>
          <a:prstGeom prst="rect">
            <a:avLst/>
          </a:prstGeom>
          <a:noFill/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pPr algn="r"/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5895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84150" y="1417319"/>
            <a:ext cx="8776970" cy="365760"/>
          </a:xfrm>
          <a:prstGeom prst="rect">
            <a:avLst/>
          </a:prstGeom>
          <a:solidFill>
            <a:schemeClr val="accent1"/>
          </a:solidFill>
          <a:ln w="12700">
            <a:noFill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</a:lstStyle>
          <a:p>
            <a:pPr lvl="0" algn="ctr">
              <a:lnSpc>
                <a:spcPct val="95000"/>
              </a:lnSpc>
              <a:spcBef>
                <a:spcPts val="0"/>
              </a:spcBef>
            </a:pPr>
            <a:r>
              <a:rPr lang="en-US" dirty="0"/>
              <a:t>Click to edit banner text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>
                <a:solidFill>
                  <a:srgbClr val="FFFFFF"/>
                </a:solidFill>
              </a:rPr>
              <a:t>2013-2018: Delivering Earnings &amp; Dividend Growth ● Increased Financial Strength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r"/>
            <a:fld id="{740970CD-5A85-4B57-9CB2-AAFF3EDE8DD1}" type="slidenum">
              <a:rPr lang="en-US">
                <a:solidFill>
                  <a:srgbClr val="FFFFFF"/>
                </a:solidFill>
              </a:rPr>
              <a:pPr algn="r"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8532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273" y="1600216"/>
            <a:ext cx="8778125" cy="423227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  <a:lvl2pPr>
              <a:defRPr>
                <a:solidFill>
                  <a:schemeClr val="tx1"/>
                </a:solidFill>
                <a:latin typeface="+mn-lt"/>
              </a:defRPr>
            </a:lvl2pPr>
            <a:lvl3pPr>
              <a:defRPr>
                <a:solidFill>
                  <a:schemeClr val="tx1"/>
                </a:solidFill>
                <a:latin typeface="+mn-lt"/>
              </a:defRPr>
            </a:lvl3pPr>
            <a:lvl4pPr>
              <a:defRPr>
                <a:solidFill>
                  <a:schemeClr val="tx1"/>
                </a:solidFill>
                <a:latin typeface="+mn-lt"/>
              </a:defRPr>
            </a:lvl4pPr>
            <a:lvl5pPr>
              <a:defRPr>
                <a:solidFill>
                  <a:schemeClr val="tx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Rectangle 5"/>
          <p:cNvSpPr/>
          <p:nvPr userDrawn="1"/>
        </p:nvSpPr>
        <p:spPr>
          <a:xfrm>
            <a:off x="1835699" y="342318"/>
            <a:ext cx="7129691" cy="162000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725" tIns="41363" rIns="82725" bIns="41363" rtlCol="0" anchor="ctr"/>
          <a:lstStyle/>
          <a:p>
            <a:pPr algn="ctr"/>
            <a:endParaRPr lang="en-GB" sz="1900" dirty="0">
              <a:solidFill>
                <a:srgbClr val="000000"/>
              </a:solidFill>
              <a:latin typeface="Century Gothic" pitchFamily="34" charset="0"/>
            </a:endParaRPr>
          </a:p>
        </p:txBody>
      </p:sp>
      <p:sp>
        <p:nvSpPr>
          <p:cNvPr id="5" name="Date Placeholder 2"/>
          <p:cNvSpPr>
            <a:spLocks noGrp="1"/>
          </p:cNvSpPr>
          <p:nvPr>
            <p:ph type="dt" sz="quarter" idx="2"/>
          </p:nvPr>
        </p:nvSpPr>
        <p:spPr>
          <a:xfrm>
            <a:off x="6822669" y="6404862"/>
            <a:ext cx="2133600" cy="233633"/>
          </a:xfrm>
          <a:prstGeom prst="rect">
            <a:avLst/>
          </a:prstGeom>
          <a:noFill/>
        </p:spPr>
        <p:txBody>
          <a:bodyPr lIns="82825" tIns="41412" rIns="82825" bIns="41412"/>
          <a:lstStyle>
            <a:lvl1pPr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pPr algn="r"/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5559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T ASS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Assets</a:t>
            </a: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algn="r"/>
            <a:fld id="{740970CD-5A85-4B57-9CB2-AAFF3EDE8DD1}" type="slidenum">
              <a:rPr lang="en-US" smtClean="0"/>
              <a:pPr algn="r"/>
              <a:t>‹#›</a:t>
            </a:fld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0" y="6045980"/>
            <a:ext cx="9144000" cy="430887"/>
          </a:xfrm>
          <a:prstGeom prst="rect">
            <a:avLst/>
          </a:prstGeom>
          <a:solidFill>
            <a:schemeClr val="bg2"/>
          </a:solidFill>
          <a:effectLst>
            <a:outerShdw dist="25400" dir="16200000" rotWithShape="0">
              <a:schemeClr val="accent1"/>
            </a:outerShdw>
          </a:effectLst>
        </p:spPr>
        <p:txBody>
          <a:bodyPr wrap="square" rtlCol="0" anchor="b" anchorCtr="0">
            <a:spAutoFit/>
          </a:bodyPr>
          <a:lstStyle/>
          <a:p>
            <a:pPr algn="ctr"/>
            <a:r>
              <a:rPr lang="en-US" sz="2200" dirty="0">
                <a:solidFill>
                  <a:schemeClr val="accent1"/>
                </a:solidFill>
              </a:rPr>
              <a:t>Tagline</a:t>
            </a:r>
          </a:p>
        </p:txBody>
      </p:sp>
      <p:graphicFrame>
        <p:nvGraphicFramePr>
          <p:cNvPr id="6" name="Content Placeholder 24"/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2620308623"/>
              </p:ext>
            </p:extLst>
          </p:nvPr>
        </p:nvGraphicFramePr>
        <p:xfrm>
          <a:off x="5220541" y="2258279"/>
          <a:ext cx="1817095" cy="26128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ontent Placeholder 30"/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1136195725"/>
              </p:ext>
            </p:extLst>
          </p:nvPr>
        </p:nvGraphicFramePr>
        <p:xfrm>
          <a:off x="7143752" y="2258279"/>
          <a:ext cx="1817095" cy="26128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 Placeholder 7"/>
          <p:cNvSpPr>
            <a:spLocks noGrp="1"/>
          </p:cNvSpPr>
          <p:nvPr>
            <p:ph type="body" sz="quarter" idx="37"/>
          </p:nvPr>
        </p:nvSpPr>
        <p:spPr>
          <a:xfrm>
            <a:off x="114300" y="1877279"/>
            <a:ext cx="2914650" cy="381000"/>
          </a:xfrm>
        </p:spPr>
        <p:txBody>
          <a:bodyPr/>
          <a:lstStyle>
            <a:lvl1pPr algn="ctr">
              <a:defRPr sz="1800"/>
            </a:lvl1pPr>
          </a:lstStyle>
          <a:p>
            <a:r>
              <a:rPr lang="en-US" dirty="0"/>
              <a:t>Background / text / hyperlink colors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8"/>
          </p:nvPr>
        </p:nvSpPr>
        <p:spPr>
          <a:xfrm>
            <a:off x="5220539" y="1877279"/>
            <a:ext cx="1885950" cy="381000"/>
          </a:xfrm>
        </p:spPr>
        <p:txBody>
          <a:bodyPr/>
          <a:lstStyle>
            <a:lvl1pPr algn="ctr">
              <a:defRPr sz="1800"/>
            </a:lvl1pPr>
          </a:lstStyle>
          <a:p>
            <a:r>
              <a:rPr lang="en-US" dirty="0"/>
              <a:t>Accent colors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9"/>
          </p:nvPr>
        </p:nvSpPr>
        <p:spPr>
          <a:xfrm>
            <a:off x="7143750" y="1877279"/>
            <a:ext cx="1885950" cy="381000"/>
          </a:xfrm>
        </p:spPr>
        <p:txBody>
          <a:bodyPr>
            <a:normAutofit/>
          </a:bodyPr>
          <a:lstStyle>
            <a:lvl1pPr algn="ctr">
              <a:defRPr sz="1800"/>
            </a:lvl1pPr>
          </a:lstStyle>
          <a:p>
            <a:r>
              <a:rPr lang="en-US" dirty="0"/>
              <a:t>3D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6000179" y="3188963"/>
            <a:ext cx="7649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</a:rPr>
              <a:t>Accent  1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0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46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85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6264165" y="3240803"/>
            <a:ext cx="7649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</a:rPr>
              <a:t>Accent 2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218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165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32</a:t>
            </a:r>
          </a:p>
        </p:txBody>
      </p:sp>
      <p:sp>
        <p:nvSpPr>
          <p:cNvPr id="16" name="Rectangle 15"/>
          <p:cNvSpPr/>
          <p:nvPr userDrawn="1"/>
        </p:nvSpPr>
        <p:spPr>
          <a:xfrm>
            <a:off x="5985515" y="3846239"/>
            <a:ext cx="7649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</a:rPr>
              <a:t>Accent 3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0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92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184</a:t>
            </a:r>
          </a:p>
        </p:txBody>
      </p:sp>
      <p:sp>
        <p:nvSpPr>
          <p:cNvPr id="17" name="Rectangle 16"/>
          <p:cNvSpPr/>
          <p:nvPr userDrawn="1"/>
        </p:nvSpPr>
        <p:spPr>
          <a:xfrm>
            <a:off x="5510111" y="3846239"/>
            <a:ext cx="7649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</a:rPr>
              <a:t>Accent 4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174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52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48</a:t>
            </a:r>
          </a:p>
        </p:txBody>
      </p:sp>
      <p:sp>
        <p:nvSpPr>
          <p:cNvPr id="18" name="Rectangle 17"/>
          <p:cNvSpPr/>
          <p:nvPr userDrawn="1"/>
        </p:nvSpPr>
        <p:spPr>
          <a:xfrm>
            <a:off x="5220539" y="3173056"/>
            <a:ext cx="7649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</a:rPr>
              <a:t>Accent 5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192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203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213</a:t>
            </a:r>
          </a:p>
        </p:txBody>
      </p:sp>
      <p:sp>
        <p:nvSpPr>
          <p:cNvPr id="19" name="Rectangle 18"/>
          <p:cNvSpPr/>
          <p:nvPr userDrawn="1"/>
        </p:nvSpPr>
        <p:spPr>
          <a:xfrm>
            <a:off x="5510111" y="2607084"/>
            <a:ext cx="7649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</a:rPr>
              <a:t>Accent 6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58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58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58</a:t>
            </a:r>
          </a:p>
        </p:txBody>
      </p:sp>
      <p:sp>
        <p:nvSpPr>
          <p:cNvPr id="20" name="Rectangle 19"/>
          <p:cNvSpPr/>
          <p:nvPr userDrawn="1"/>
        </p:nvSpPr>
        <p:spPr>
          <a:xfrm>
            <a:off x="114302" y="2340844"/>
            <a:ext cx="3097251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1400" dirty="0">
                <a:solidFill>
                  <a:srgbClr val="000000"/>
                </a:solidFill>
              </a:rPr>
              <a:t>Background 1: White</a:t>
            </a:r>
          </a:p>
          <a:p>
            <a:pPr lvl="0">
              <a:lnSpc>
                <a:spcPct val="150000"/>
              </a:lnSpc>
            </a:pPr>
            <a:r>
              <a:rPr lang="en-US" sz="1400" dirty="0">
                <a:solidFill>
                  <a:srgbClr val="000000"/>
                </a:solidFill>
              </a:rPr>
              <a:t>Text 1: Black</a:t>
            </a:r>
          </a:p>
          <a:p>
            <a:pPr lvl="0">
              <a:lnSpc>
                <a:spcPct val="150000"/>
              </a:lnSpc>
            </a:pPr>
            <a:r>
              <a:rPr lang="en-US" sz="1400" dirty="0">
                <a:solidFill>
                  <a:srgbClr val="000000"/>
                </a:solidFill>
              </a:rPr>
              <a:t>Background 2: Gray 25% RGB 210</a:t>
            </a:r>
          </a:p>
          <a:p>
            <a:pPr lvl="0">
              <a:lnSpc>
                <a:spcPct val="150000"/>
              </a:lnSpc>
            </a:pPr>
            <a:r>
              <a:rPr lang="en-US" sz="1400" dirty="0">
                <a:solidFill>
                  <a:srgbClr val="AE3430"/>
                </a:solidFill>
              </a:rPr>
              <a:t>Text 2: RGB 174 52 48 (same as Accent 4)</a:t>
            </a:r>
          </a:p>
          <a:p>
            <a:pPr lvl="0">
              <a:lnSpc>
                <a:spcPct val="150000"/>
              </a:lnSpc>
            </a:pPr>
            <a:r>
              <a:rPr lang="en-US" sz="1400" dirty="0">
                <a:solidFill>
                  <a:srgbClr val="002E55"/>
                </a:solidFill>
              </a:rPr>
              <a:t>Hyperlinks: blue RGB 0 46 85 (same as Accent 1)</a:t>
            </a:r>
          </a:p>
        </p:txBody>
      </p:sp>
      <p:pic>
        <p:nvPicPr>
          <p:cNvPr id="21" name="Picture 20"/>
          <p:cNvPicPr/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0204" y="1856063"/>
            <a:ext cx="1421606" cy="3286125"/>
          </a:xfrm>
          <a:prstGeom prst="rect">
            <a:avLst/>
          </a:prstGeom>
          <a:ln>
            <a:solidFill>
              <a:schemeClr val="accent6"/>
            </a:solidFill>
          </a:ln>
        </p:spPr>
      </p:pic>
      <p:sp>
        <p:nvSpPr>
          <p:cNvPr id="2" name="TextBox 1"/>
          <p:cNvSpPr txBox="1"/>
          <p:nvPr userDrawn="1"/>
        </p:nvSpPr>
        <p:spPr>
          <a:xfrm>
            <a:off x="6559215" y="2462431"/>
            <a:ext cx="77938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Logo color</a:t>
            </a:r>
          </a:p>
        </p:txBody>
      </p:sp>
      <p:sp>
        <p:nvSpPr>
          <p:cNvPr id="3" name="Rectangle 2"/>
          <p:cNvSpPr/>
          <p:nvPr userDrawn="1"/>
        </p:nvSpPr>
        <p:spPr>
          <a:xfrm>
            <a:off x="114300" y="1403226"/>
            <a:ext cx="8915400" cy="384048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/>
          <a:p>
            <a:pPr algn="ctr"/>
            <a:r>
              <a:rPr lang="en-US" sz="1800" dirty="0">
                <a:solidFill>
                  <a:schemeClr val="bg1"/>
                </a:solidFill>
              </a:rPr>
              <a:t>Banner</a:t>
            </a:r>
          </a:p>
        </p:txBody>
      </p:sp>
      <p:sp>
        <p:nvSpPr>
          <p:cNvPr id="33" name="TextBox 32"/>
          <p:cNvSpPr txBox="1"/>
          <p:nvPr userDrawn="1"/>
        </p:nvSpPr>
        <p:spPr>
          <a:xfrm>
            <a:off x="114300" y="6292335"/>
            <a:ext cx="4457700" cy="184666"/>
          </a:xfrm>
          <a:prstGeom prst="rect">
            <a:avLst/>
          </a:prstGeom>
          <a:noFill/>
        </p:spPr>
        <p:txBody>
          <a:bodyPr vert="horz" wrap="square" lIns="0" tIns="0" rIns="0" bIns="45720" rtlCol="0" anchor="b" anchorCtr="0">
            <a:spAutoFit/>
          </a:bodyPr>
          <a:lstStyle/>
          <a:p>
            <a:pPr marL="169858" indent="-169858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900" i="1" dirty="0">
                <a:solidFill>
                  <a:srgbClr val="000000"/>
                </a:solidFill>
              </a:rPr>
              <a:t>Note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0" y="5345916"/>
            <a:ext cx="9144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2013-2018:Strong Earnings &amp; Dividend Growth ● Increased Financial Strength</a:t>
            </a:r>
          </a:p>
        </p:txBody>
      </p:sp>
      <p:sp>
        <p:nvSpPr>
          <p:cNvPr id="28" name="Round Same Side Corner Rectangle 27"/>
          <p:cNvSpPr/>
          <p:nvPr userDrawn="1"/>
        </p:nvSpPr>
        <p:spPr bwMode="auto">
          <a:xfrm>
            <a:off x="1908763" y="0"/>
            <a:ext cx="1737559" cy="310896"/>
          </a:xfrm>
          <a:prstGeom prst="round2SameRect">
            <a:avLst>
              <a:gd name="adj1" fmla="val 0"/>
              <a:gd name="adj2" fmla="val 34577"/>
            </a:avLst>
          </a:prstGeom>
          <a:solidFill>
            <a:schemeClr val="tx2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100">
                <a:solidFill>
                  <a:schemeClr val="bg1"/>
                </a:solidFill>
              </a:rPr>
              <a:t>Astaldi Today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29" name="Round Same Side Corner Rectangle 28"/>
          <p:cNvSpPr/>
          <p:nvPr/>
        </p:nvSpPr>
        <p:spPr bwMode="auto">
          <a:xfrm>
            <a:off x="3703223" y="0"/>
            <a:ext cx="1737559" cy="310896"/>
          </a:xfrm>
          <a:prstGeom prst="round2SameRect">
            <a:avLst>
              <a:gd name="adj1" fmla="val 0"/>
              <a:gd name="adj2" fmla="val 34577"/>
            </a:avLst>
          </a:prstGeom>
          <a:solidFill>
            <a:schemeClr val="tx2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1" algn="ctr"/>
            <a:r>
              <a:rPr lang="en-GB" sz="1100" dirty="0">
                <a:solidFill>
                  <a:schemeClr val="bg1"/>
                </a:solidFill>
              </a:rPr>
              <a:t>Value Building Strategy</a:t>
            </a:r>
          </a:p>
        </p:txBody>
      </p:sp>
      <p:sp>
        <p:nvSpPr>
          <p:cNvPr id="30" name="Round Same Side Corner Rectangle 29"/>
          <p:cNvSpPr/>
          <p:nvPr/>
        </p:nvSpPr>
        <p:spPr bwMode="auto">
          <a:xfrm>
            <a:off x="5497684" y="0"/>
            <a:ext cx="1737559" cy="310896"/>
          </a:xfrm>
          <a:prstGeom prst="round2SameRect">
            <a:avLst>
              <a:gd name="adj1" fmla="val 0"/>
              <a:gd name="adj2" fmla="val 34577"/>
            </a:avLst>
          </a:prstGeom>
          <a:solidFill>
            <a:schemeClr val="tx2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algn="ctr"/>
            <a:r>
              <a:rPr lang="en-US" sz="1100" dirty="0">
                <a:solidFill>
                  <a:schemeClr val="bg1"/>
                </a:solidFill>
              </a:rPr>
              <a:t>Outlook</a:t>
            </a:r>
          </a:p>
        </p:txBody>
      </p:sp>
      <p:sp>
        <p:nvSpPr>
          <p:cNvPr id="31" name="Round Same Side Corner Rectangle 30"/>
          <p:cNvSpPr/>
          <p:nvPr/>
        </p:nvSpPr>
        <p:spPr bwMode="auto">
          <a:xfrm>
            <a:off x="7292144" y="0"/>
            <a:ext cx="1737559" cy="310896"/>
          </a:xfrm>
          <a:prstGeom prst="round2SameRect">
            <a:avLst>
              <a:gd name="adj1" fmla="val 0"/>
              <a:gd name="adj2" fmla="val 34577"/>
            </a:avLst>
          </a:prstGeom>
          <a:solidFill>
            <a:schemeClr val="tx2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algn="ctr"/>
            <a:r>
              <a:rPr lang="en-US" sz="1100">
                <a:solidFill>
                  <a:schemeClr val="bg1"/>
                </a:solidFill>
              </a:rPr>
              <a:t>Appendix</a:t>
            </a:r>
            <a:endParaRPr lang="en-US" sz="1100" dirty="0" err="1">
              <a:solidFill>
                <a:schemeClr val="bg1"/>
              </a:solidFill>
            </a:endParaRPr>
          </a:p>
        </p:txBody>
      </p:sp>
      <p:sp>
        <p:nvSpPr>
          <p:cNvPr id="32" name="Round Same Side Corner Rectangle 31"/>
          <p:cNvSpPr/>
          <p:nvPr userDrawn="1"/>
        </p:nvSpPr>
        <p:spPr bwMode="auto">
          <a:xfrm>
            <a:off x="114302" y="0"/>
            <a:ext cx="1737559" cy="310896"/>
          </a:xfrm>
          <a:prstGeom prst="round2SameRect">
            <a:avLst>
              <a:gd name="adj1" fmla="val 0"/>
              <a:gd name="adj2" fmla="val 34577"/>
            </a:avLst>
          </a:prstGeom>
          <a:solidFill>
            <a:schemeClr val="tx2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100" dirty="0">
                <a:solidFill>
                  <a:schemeClr val="bg1"/>
                </a:solidFill>
              </a:rPr>
              <a:t>Chairman Introduction</a:t>
            </a:r>
          </a:p>
        </p:txBody>
      </p:sp>
    </p:spTree>
    <p:extLst>
      <p:ext uri="{BB962C8B-B14F-4D97-AF65-F5344CB8AC3E}">
        <p14:creationId xmlns:p14="http://schemas.microsoft.com/office/powerpoint/2010/main" val="36981200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AST 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114301" y="1314376"/>
            <a:ext cx="4486464" cy="4934027"/>
          </a:xfrm>
          <a:noFill/>
          <a:ln>
            <a:noFill/>
          </a:ln>
        </p:spPr>
        <p:txBody>
          <a:bodyPr vert="horz" wrap="square" lIns="182880" tIns="182880" rIns="182880" bIns="182880" numCol="1" anchor="ctr" anchorCtr="0" compatLnSpc="1">
            <a:prstTxWarp prst="textNoShape">
              <a:avLst/>
            </a:prstTxWarp>
            <a:normAutofit/>
          </a:bodyPr>
          <a:lstStyle>
            <a:lvl1pPr marL="0" indent="0">
              <a:lnSpc>
                <a:spcPct val="100000"/>
              </a:lnSpc>
              <a:spcBef>
                <a:spcPts val="1500"/>
              </a:spcBef>
              <a:buFontTx/>
              <a:buNone/>
              <a:defRPr lang="en-US" sz="2400" b="0" dirty="0" smtClean="0">
                <a:solidFill>
                  <a:schemeClr val="tx2"/>
                </a:solidFill>
              </a:defRPr>
            </a:lvl1pPr>
            <a:lvl2pPr marL="0" indent="0">
              <a:lnSpc>
                <a:spcPct val="100000"/>
              </a:lnSpc>
              <a:spcBef>
                <a:spcPts val="1500"/>
              </a:spcBef>
              <a:buFontTx/>
              <a:buNone/>
              <a:defRPr lang="en-US" sz="2400" dirty="0" smtClean="0">
                <a:solidFill>
                  <a:schemeClr val="bg1">
                    <a:lumMod val="50000"/>
                  </a:schemeClr>
                </a:solidFill>
              </a:defRPr>
            </a:lvl2pPr>
            <a:lvl3pPr marL="688975" indent="-225425">
              <a:lnSpc>
                <a:spcPct val="100000"/>
              </a:lnSpc>
              <a:defRPr sz="2400">
                <a:solidFill>
                  <a:schemeClr val="tx2"/>
                </a:solidFill>
              </a:defRPr>
            </a:lvl3pPr>
            <a:lvl4pPr marL="688975" indent="-225425">
              <a:lnSpc>
                <a:spcPct val="100000"/>
              </a:lnSpc>
              <a:buClr>
                <a:schemeClr val="bg1">
                  <a:lumMod val="50000"/>
                </a:schemeClr>
              </a:buClr>
              <a:defRPr sz="2400">
                <a:solidFill>
                  <a:schemeClr val="bg1">
                    <a:lumMod val="50000"/>
                  </a:schemeClr>
                </a:solidFill>
              </a:defRPr>
            </a:lvl4pPr>
          </a:lstStyle>
          <a:p>
            <a:pPr lvl="0">
              <a:spcBef>
                <a:spcPts val="1200"/>
              </a:spcBef>
            </a:pPr>
            <a:r>
              <a:rPr lang="en-US" dirty="0"/>
              <a:t>Click to edit Master text styles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Second level</a:t>
            </a:r>
          </a:p>
          <a:p>
            <a:pPr lvl="2">
              <a:spcBef>
                <a:spcPts val="1200"/>
              </a:spcBef>
            </a:pPr>
            <a:r>
              <a:rPr lang="en-US" dirty="0"/>
              <a:t>Third level</a:t>
            </a:r>
          </a:p>
          <a:p>
            <a:pPr lvl="3">
              <a:spcBef>
                <a:spcPts val="1200"/>
              </a:spcBef>
            </a:pPr>
            <a:r>
              <a:rPr lang="en-US" dirty="0"/>
              <a:t>Fourth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4669025" y="2795548"/>
            <a:ext cx="2056665" cy="1359480"/>
          </a:xfrm>
          <a:solidFill>
            <a:schemeClr val="accent1">
              <a:alpha val="74902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noAutofit/>
          </a:bodyPr>
          <a:lstStyle>
            <a:lvl1pPr marL="0" indent="0">
              <a:buFontTx/>
              <a:buNone/>
              <a:defRPr lang="en-US" sz="10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icon to add picture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674395" y="381002"/>
            <a:ext cx="4287045" cy="2057399"/>
          </a:xfrm>
          <a:solidFill>
            <a:schemeClr val="accent1">
              <a:alpha val="74902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noAutofit/>
          </a:bodyPr>
          <a:lstStyle>
            <a:lvl1pPr marL="0" indent="0">
              <a:buFontTx/>
              <a:buNone/>
              <a:defRPr lang="en-US" sz="10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icon to add picture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4674394" y="4510408"/>
            <a:ext cx="4287044" cy="1509170"/>
          </a:xfrm>
          <a:solidFill>
            <a:schemeClr val="accent1">
              <a:alpha val="74902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noAutofit/>
          </a:bodyPr>
          <a:lstStyle>
            <a:lvl1pPr marL="0" indent="0">
              <a:buFontTx/>
              <a:buNone/>
              <a:defRPr lang="en-US" sz="10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icon to add picture</a:t>
            </a:r>
          </a:p>
        </p:txBody>
      </p:sp>
      <p:sp>
        <p:nvSpPr>
          <p:cNvPr id="33" name="Picture Placeholder 32"/>
          <p:cNvSpPr>
            <a:spLocks noGrp="1"/>
          </p:cNvSpPr>
          <p:nvPr>
            <p:ph type="pic" sz="quarter" idx="15"/>
          </p:nvPr>
        </p:nvSpPr>
        <p:spPr>
          <a:xfrm>
            <a:off x="6863162" y="2794006"/>
            <a:ext cx="2143523" cy="1360803"/>
          </a:xfrm>
          <a:solidFill>
            <a:schemeClr val="accent1">
              <a:alpha val="74902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noAutofit/>
          </a:bodyPr>
          <a:lstStyle>
            <a:lvl1pPr marL="0" indent="0">
              <a:buFontTx/>
              <a:buNone/>
              <a:defRPr lang="en-US" sz="10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icon to add picture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4674395" y="2438400"/>
            <a:ext cx="4287045" cy="228600"/>
          </a:xfrm>
          <a:solidFill>
            <a:schemeClr val="accent1">
              <a:alpha val="74902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noAutofit/>
          </a:bodyPr>
          <a:lstStyle>
            <a:lvl1pPr marL="0" indent="0">
              <a:buFontTx/>
              <a:buNone/>
              <a:defRPr lang="en-US" sz="1000" b="0" dirty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Caption</a:t>
            </a:r>
          </a:p>
        </p:txBody>
      </p:sp>
      <p:sp>
        <p:nvSpPr>
          <p:cNvPr id="14" name="Text Placeholder 5"/>
          <p:cNvSpPr>
            <a:spLocks noGrp="1"/>
          </p:cNvSpPr>
          <p:nvPr>
            <p:ph type="body" sz="quarter" idx="19" hasCustomPrompt="1"/>
          </p:nvPr>
        </p:nvSpPr>
        <p:spPr>
          <a:xfrm>
            <a:off x="4669025" y="4154806"/>
            <a:ext cx="2056665" cy="228600"/>
          </a:xfrm>
          <a:solidFill>
            <a:schemeClr val="accent1">
              <a:alpha val="74902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noAutofit/>
          </a:bodyPr>
          <a:lstStyle>
            <a:lvl1pPr marL="0" indent="0">
              <a:buFontTx/>
              <a:buNone/>
              <a:defRPr lang="en-US" sz="1000" b="0" dirty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Caption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21" hasCustomPrompt="1"/>
          </p:nvPr>
        </p:nvSpPr>
        <p:spPr>
          <a:xfrm>
            <a:off x="6863160" y="4154806"/>
            <a:ext cx="2143523" cy="228600"/>
          </a:xfrm>
          <a:solidFill>
            <a:schemeClr val="accent1">
              <a:alpha val="74902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noAutofit/>
          </a:bodyPr>
          <a:lstStyle>
            <a:lvl1pPr marL="0" indent="0">
              <a:buFontTx/>
              <a:buNone/>
              <a:defRPr lang="en-US" sz="1000" b="0" dirty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Caption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22" hasCustomPrompt="1"/>
          </p:nvPr>
        </p:nvSpPr>
        <p:spPr>
          <a:xfrm>
            <a:off x="4674394" y="6019800"/>
            <a:ext cx="4287044" cy="228600"/>
          </a:xfrm>
          <a:solidFill>
            <a:schemeClr val="accent1">
              <a:alpha val="74902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noAutofit/>
          </a:bodyPr>
          <a:lstStyle>
            <a:lvl1pPr marL="0" indent="0">
              <a:buFontTx/>
              <a:buNone/>
              <a:defRPr lang="en-US" sz="1000" b="0" dirty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Caption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TextBox 14"/>
          <p:cNvSpPr txBox="1"/>
          <p:nvPr userDrawn="1"/>
        </p:nvSpPr>
        <p:spPr>
          <a:xfrm flipV="1">
            <a:off x="0" y="6503326"/>
            <a:ext cx="9144000" cy="340821"/>
          </a:xfrm>
          <a:prstGeom prst="rect">
            <a:avLst/>
          </a:prstGeom>
          <a:solidFill>
            <a:schemeClr val="bg1"/>
          </a:solidFill>
          <a:effectLst>
            <a:outerShdw dist="25400" dir="16200000" rotWithShape="0">
              <a:schemeClr val="accent1"/>
            </a:outerShdw>
          </a:effectLst>
        </p:spPr>
        <p:txBody>
          <a:bodyPr wrap="square" rtlCol="0" anchor="b" anchorCtr="0">
            <a:noAutofit/>
          </a:bodyPr>
          <a:lstStyle/>
          <a:p>
            <a:pPr algn="ctr"/>
            <a:endParaRPr lang="en-US" sz="2400" dirty="0">
              <a:solidFill>
                <a:schemeClr val="accent1"/>
              </a:solidFill>
            </a:endParaRPr>
          </a:p>
        </p:txBody>
      </p:sp>
      <p:cxnSp>
        <p:nvCxnSpPr>
          <p:cNvPr id="19" name="Straight Connector 18"/>
          <p:cNvCxnSpPr/>
          <p:nvPr userDrawn="1"/>
        </p:nvCxnSpPr>
        <p:spPr>
          <a:xfrm>
            <a:off x="0" y="1269612"/>
            <a:ext cx="9144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358" b="21848"/>
          <a:stretch/>
        </p:blipFill>
        <p:spPr>
          <a:xfrm>
            <a:off x="31249" y="6536573"/>
            <a:ext cx="1008167" cy="27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91296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1824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 userDrawn="1"/>
        </p:nvSpPr>
        <p:spPr>
          <a:xfrm flipV="1">
            <a:off x="0" y="6503326"/>
            <a:ext cx="9144000" cy="340821"/>
          </a:xfrm>
          <a:prstGeom prst="rect">
            <a:avLst/>
          </a:prstGeom>
          <a:solidFill>
            <a:schemeClr val="bg1"/>
          </a:solidFill>
          <a:effectLst>
            <a:outerShdw dist="25400" dir="16200000" rotWithShape="0">
              <a:schemeClr val="accent1"/>
            </a:outerShdw>
          </a:effectLst>
        </p:spPr>
        <p:txBody>
          <a:bodyPr wrap="square" rtlCol="0" anchor="b" anchorCtr="0">
            <a:noAutofit/>
          </a:bodyPr>
          <a:lstStyle/>
          <a:p>
            <a:pPr algn="ctr"/>
            <a:endParaRPr lang="en-US" sz="2400" dirty="0">
              <a:solidFill>
                <a:schemeClr val="accent1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" y="393619"/>
            <a:ext cx="8915400" cy="7828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1" y="1371603"/>
            <a:ext cx="8915400" cy="4495801"/>
          </a:xfrm>
          <a:prstGeom prst="rect">
            <a:avLst/>
          </a:prstGeom>
          <a:noFill/>
        </p:spPr>
        <p:txBody>
          <a:bodyPr vert="horz" lIns="91440" tIns="18288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1143000" y="6517180"/>
            <a:ext cx="6858000" cy="320040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/>
          <a:lstStyle>
            <a:lvl1pPr algn="ctr">
              <a:defRPr sz="1100" spc="30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2013-2018: Delivering Earnings &amp; Dividend Growth ● Increased Financial Strength</a:t>
            </a:r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8789670" y="6517179"/>
            <a:ext cx="240030" cy="320040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/>
          <a:lstStyle>
            <a:lvl1pPr algn="ctr">
              <a:defRPr sz="1100">
                <a:solidFill>
                  <a:schemeClr val="accent1"/>
                </a:solidFill>
              </a:defRPr>
            </a:lvl1pPr>
          </a:lstStyle>
          <a:p>
            <a:fld id="{CEF531EB-6EC7-4129-B37B-AE822BC9762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0" y="1269612"/>
            <a:ext cx="9144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358" b="21848"/>
          <a:stretch/>
        </p:blipFill>
        <p:spPr>
          <a:xfrm>
            <a:off x="31249" y="6536573"/>
            <a:ext cx="1008167" cy="27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07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0" r:id="rId2"/>
    <p:sldLayoutId id="2147483675" r:id="rId3"/>
    <p:sldLayoutId id="2147483650" r:id="rId4"/>
    <p:sldLayoutId id="2147483669" r:id="rId5"/>
    <p:sldLayoutId id="2147483663" r:id="rId6"/>
    <p:sldLayoutId id="2147483671" r:id="rId7"/>
    <p:sldLayoutId id="2147483679" r:id="rId8"/>
    <p:sldLayoutId id="2147483668" r:id="rId9"/>
    <p:sldLayoutId id="2147483652" r:id="rId10"/>
    <p:sldLayoutId id="2147483664" r:id="rId11"/>
    <p:sldLayoutId id="2147483678" r:id="rId12"/>
    <p:sldLayoutId id="2147483680" r:id="rId13"/>
    <p:sldLayoutId id="2147483681" r:id="rId14"/>
    <p:sldLayoutId id="2147483667" r:id="rId15"/>
    <p:sldLayoutId id="2147483665" r:id="rId16"/>
    <p:sldLayoutId id="2147483657" r:id="rId17"/>
    <p:sldLayoutId id="2147483666" r:id="rId18"/>
    <p:sldLayoutId id="2147483687" r:id="rId19"/>
    <p:sldLayoutId id="2147483655" r:id="rId20"/>
    <p:sldLayoutId id="2147483676" r:id="rId21"/>
    <p:sldLayoutId id="2147483685" r:id="rId22"/>
    <p:sldLayoutId id="2147483686" r:id="rId23"/>
    <p:sldLayoutId id="2147483674" r:id="rId24"/>
    <p:sldLayoutId id="2147483688" r:id="rId25"/>
  </p:sldLayoutIdLst>
  <p:hf hd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8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5000"/>
        </a:lnSpc>
        <a:spcBef>
          <a:spcPts val="1500"/>
        </a:spcBef>
        <a:buClr>
          <a:schemeClr val="accent4"/>
        </a:buClr>
        <a:buFontTx/>
        <a:buNone/>
        <a:defRPr sz="2000" b="0" kern="1200">
          <a:solidFill>
            <a:schemeClr val="tx2"/>
          </a:solidFill>
          <a:latin typeface="+mn-lt"/>
          <a:ea typeface="+mn-ea"/>
          <a:cs typeface="+mn-cs"/>
        </a:defRPr>
      </a:lvl1pPr>
      <a:lvl2pPr marL="282575" indent="-225425" algn="l" defTabSz="914400" rtl="0" eaLnBrk="1" latinLnBrk="0" hangingPunct="1">
        <a:lnSpc>
          <a:spcPct val="95000"/>
        </a:lnSpc>
        <a:spcBef>
          <a:spcPts val="1200"/>
        </a:spcBef>
        <a:buClr>
          <a:schemeClr val="accent4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31825" indent="-228600" algn="l" defTabSz="914400" rtl="0" eaLnBrk="1" latinLnBrk="0" hangingPunct="1">
        <a:lnSpc>
          <a:spcPct val="95000"/>
        </a:lnSpc>
        <a:spcBef>
          <a:spcPts val="600"/>
        </a:spcBef>
        <a:buClr>
          <a:schemeClr val="accent4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971550" indent="-225425" algn="l" defTabSz="914400" rtl="0" eaLnBrk="1" latinLnBrk="0" hangingPunct="1">
        <a:lnSpc>
          <a:spcPct val="95000"/>
        </a:lnSpc>
        <a:spcBef>
          <a:spcPts val="300"/>
        </a:spcBef>
        <a:buClr>
          <a:schemeClr val="accent4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09688" indent="-228600" algn="l" defTabSz="914400" rtl="0" eaLnBrk="1" latinLnBrk="0" hangingPunct="1">
        <a:lnSpc>
          <a:spcPct val="95000"/>
        </a:lnSpc>
        <a:spcBef>
          <a:spcPts val="100"/>
        </a:spcBef>
        <a:buClr>
          <a:schemeClr val="accent4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96" userDrawn="1">
          <p15:clr>
            <a:srgbClr val="F26B43"/>
          </p15:clr>
        </p15:guide>
        <p15:guide id="4" pos="7584" userDrawn="1">
          <p15:clr>
            <a:srgbClr val="F26B43"/>
          </p15:clr>
        </p15:guide>
        <p15:guide id="5" orient="horz" pos="2280" userDrawn="1">
          <p15:clr>
            <a:srgbClr val="F26B43"/>
          </p15:clr>
        </p15:guide>
        <p15:guide id="6" orient="horz" pos="864" userDrawn="1">
          <p15:clr>
            <a:srgbClr val="F26B43"/>
          </p15:clr>
        </p15:guide>
        <p15:guide id="7" orient="horz" pos="4080" userDrawn="1">
          <p15:clr>
            <a:srgbClr val="F26B43"/>
          </p15:clr>
        </p15:guide>
        <p15:guide id="8" pos="3744" userDrawn="1">
          <p15:clr>
            <a:srgbClr val="F26B43"/>
          </p15:clr>
        </p15:guide>
        <p15:guide id="9" pos="3936" userDrawn="1">
          <p15:clr>
            <a:srgbClr val="F26B43"/>
          </p15:clr>
        </p15:guide>
        <p15:guide id="11" orient="horz" pos="36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pn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8.png"/><Relationship Id="rId11" Type="http://schemas.openxmlformats.org/officeDocument/2006/relationships/image" Target="../media/image13.jpe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microsoft.com/office/2007/relationships/hdphoto" Target="../media/hdphoto2.wd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m.witczynski\Desktop\GDDKiA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36" y="6149341"/>
            <a:ext cx="2431640" cy="8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rostokąt 6">
            <a:extLst>
              <a:ext uri="{FF2B5EF4-FFF2-40B4-BE49-F238E27FC236}">
                <a16:creationId xmlns:a16="http://schemas.microsoft.com/office/drawing/2014/main" id="{E9C7AF9B-1FEC-D248-8DE5-9C3AB94F61AE}"/>
              </a:ext>
            </a:extLst>
          </p:cNvPr>
          <p:cNvSpPr/>
          <p:nvPr/>
        </p:nvSpPr>
        <p:spPr>
          <a:xfrm>
            <a:off x="102299" y="4784503"/>
            <a:ext cx="8920261" cy="704850"/>
          </a:xfrm>
          <a:prstGeom prst="rect">
            <a:avLst/>
          </a:prstGeom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Projekt  i  budowa  drogi  ekspresowej  S2 Południowa  Obwodnica  Warszawy  </a:t>
            </a:r>
          </a:p>
          <a:p>
            <a:pPr algn="ctr"/>
            <a:r>
              <a:rPr lang="pl-PL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  odcinku  od  węzła „Puławska” do węzła „Lubelska” - „Zadanie A”</a:t>
            </a:r>
            <a:endParaRPr lang="en-US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Prostokąt 2">
            <a:extLst>
              <a:ext uri="{FF2B5EF4-FFF2-40B4-BE49-F238E27FC236}">
                <a16:creationId xmlns:a16="http://schemas.microsoft.com/office/drawing/2014/main" id="{D41FF656-4943-7841-8E83-792C95AC8BFE}"/>
              </a:ext>
            </a:extLst>
          </p:cNvPr>
          <p:cNvSpPr/>
          <p:nvPr/>
        </p:nvSpPr>
        <p:spPr>
          <a:xfrm>
            <a:off x="102345" y="5577016"/>
            <a:ext cx="3955306" cy="704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PRZYCZÓŁKOWA</a:t>
            </a:r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72974331-670F-3749-8584-36C524BF89A6}"/>
              </a:ext>
            </a:extLst>
          </p:cNvPr>
          <p:cNvSpPr/>
          <p:nvPr/>
        </p:nvSpPr>
        <p:spPr>
          <a:xfrm>
            <a:off x="5057775" y="3991990"/>
            <a:ext cx="3964785" cy="704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PUŁAWSKA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A2FA4FFE-10AB-0F4C-AAFF-F29C6ADACB13}"/>
              </a:ext>
            </a:extLst>
          </p:cNvPr>
          <p:cNvSpPr txBox="1"/>
          <p:nvPr/>
        </p:nvSpPr>
        <p:spPr>
          <a:xfrm>
            <a:off x="968623" y="4001709"/>
            <a:ext cx="33762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ORGANIZACJA RUCHU</a:t>
            </a:r>
          </a:p>
          <a:p>
            <a:r>
              <a:rPr lang="pl-PL" sz="2000" b="1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 TRAKCIE BUDOWY </a:t>
            </a:r>
          </a:p>
        </p:txBody>
      </p:sp>
      <p:pic>
        <p:nvPicPr>
          <p:cNvPr id="13" name="Obraz 12">
            <a:extLst>
              <a:ext uri="{FF2B5EF4-FFF2-40B4-BE49-F238E27FC236}">
                <a16:creationId xmlns:a16="http://schemas.microsoft.com/office/drawing/2014/main" id="{DA664440-6803-1749-80E0-546358B6AE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324" y="-554483"/>
            <a:ext cx="9337324" cy="4336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334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  <p:bldP spid="10" grpId="0" animBg="1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40970CD-5A85-4B57-9CB2-AAFF3EDE8DD1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87702" y="1278134"/>
            <a:ext cx="8652412" cy="530914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l-PL" sz="1600" b="1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Inwestor:</a:t>
            </a:r>
          </a:p>
          <a:p>
            <a:endParaRPr lang="pl-PL"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600" b="1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Inżynier kontraktu:</a:t>
            </a:r>
          </a:p>
          <a:p>
            <a:endParaRPr lang="pl-PL" sz="1600" b="1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600" b="1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Wykonawca:</a:t>
            </a: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600" b="1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Współfinansowanie:</a:t>
            </a: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600" b="1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Projektanci:</a:t>
            </a:r>
            <a:endParaRPr lang="pl-PL"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600" b="1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Konsultanci inwestora:</a:t>
            </a: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600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600" b="1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Konsultanci wykonawcy:</a:t>
            </a:r>
          </a:p>
          <a:p>
            <a:pPr marL="1436652"/>
            <a:endParaRPr lang="pl-PL"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050" name="Picture 2" descr="C:\Users\m.witczynski\Desktop\logo_egis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41" r="16895" b="5538"/>
          <a:stretch/>
        </p:blipFill>
        <p:spPr bwMode="auto">
          <a:xfrm>
            <a:off x="130579" y="3083980"/>
            <a:ext cx="1331112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.witczynski\Desktop\imgeco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55758" y="1740791"/>
            <a:ext cx="2145373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m.witczynski\Desktop\transprojekt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6677" y="1790201"/>
            <a:ext cx="2120546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m.witczynski\Desktop\promost.png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741" t="23452" r="6216" b="22985"/>
          <a:stretch/>
        </p:blipFill>
        <p:spPr bwMode="auto">
          <a:xfrm>
            <a:off x="6443049" y="3248637"/>
            <a:ext cx="1871540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m.witczynski\Desktop\agh.jpg"/>
          <p:cNvPicPr>
            <a:picLocks noChangeAspect="1"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614" t="13011" r="33433" b="17911"/>
          <a:stretch/>
        </p:blipFill>
        <p:spPr bwMode="auto">
          <a:xfrm>
            <a:off x="4974025" y="3068637"/>
            <a:ext cx="309049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m.witczynski\Desktop\Logo_unige_08_intestato.jp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00080" y="4472319"/>
            <a:ext cx="885937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m.witczynski\Desktop\2014 ASTALDI_bandiera_50mm_cmyk.pn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842" y="4549506"/>
            <a:ext cx="2593698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m.witczynski\Desktop\logo_itb.png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28445" y="4616319"/>
            <a:ext cx="941663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m.witczynski\Desktop\Logo-PW-duze.jpg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6677" y="4472319"/>
            <a:ext cx="54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C:\Users\m.witczynski\Desktop\GDDKiA.png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5939" y="6498517"/>
            <a:ext cx="953735" cy="38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0" y="6489191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C:\Users\m.witczynski\Desktop\GDDKiA.png"/>
          <p:cNvPicPr>
            <a:picLocks noChangeAspect="1" noChangeArrowheads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757" t="23545" r="9548" b="23544"/>
          <a:stretch/>
        </p:blipFill>
        <p:spPr bwMode="auto">
          <a:xfrm>
            <a:off x="161948" y="1790201"/>
            <a:ext cx="2120546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Prostokąt 20">
            <a:extLst>
              <a:ext uri="{FF2B5EF4-FFF2-40B4-BE49-F238E27FC236}">
                <a16:creationId xmlns:a16="http://schemas.microsoft.com/office/drawing/2014/main" id="{9E04D396-0572-CE44-B95F-DE5950475C31}"/>
              </a:ext>
            </a:extLst>
          </p:cNvPr>
          <p:cNvSpPr/>
          <p:nvPr/>
        </p:nvSpPr>
        <p:spPr>
          <a:xfrm>
            <a:off x="109439" y="269093"/>
            <a:ext cx="8920261" cy="704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Projekt  i  budowa  drogi  ekspresowej  S2 Południowa  Obwodnica  Warszawy  </a:t>
            </a:r>
          </a:p>
          <a:p>
            <a:pPr algn="ctr"/>
            <a:r>
              <a:rPr lang="pl-PL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  odcinku  od  węzła „Puławska” do węzła „Lubelska” - „Zadanie A”</a:t>
            </a:r>
            <a:endParaRPr lang="en-US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84AAAABD-665A-934F-A416-6B109E4AD13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419" y="5593637"/>
            <a:ext cx="5702300" cy="78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0057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25" name="Picture 4" descr="C:\Users\m.witczynski\Desktop\GDDKiA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5939" y="6498517"/>
            <a:ext cx="953735" cy="38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9" name="Straight Connector 28"/>
          <p:cNvCxnSpPr/>
          <p:nvPr/>
        </p:nvCxnSpPr>
        <p:spPr>
          <a:xfrm>
            <a:off x="0" y="6489191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rostokąt 30">
            <a:extLst>
              <a:ext uri="{FF2B5EF4-FFF2-40B4-BE49-F238E27FC236}">
                <a16:creationId xmlns:a16="http://schemas.microsoft.com/office/drawing/2014/main" id="{FF85F8B6-4C09-364E-903A-D0B7063C452C}"/>
              </a:ext>
            </a:extLst>
          </p:cNvPr>
          <p:cNvSpPr/>
          <p:nvPr/>
        </p:nvSpPr>
        <p:spPr>
          <a:xfrm>
            <a:off x="109439" y="269093"/>
            <a:ext cx="8920261" cy="704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Projekt  i  budowa  drogi  ekspresowej  S2 Południowa  Obwodnica  Warszawy  </a:t>
            </a:r>
          </a:p>
          <a:p>
            <a:pPr algn="ctr"/>
            <a:r>
              <a:rPr lang="pl-PL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  odcinku  od  węzła „Puławska” do węzła „Lubelska” - „Zadanie A”</a:t>
            </a:r>
            <a:endParaRPr lang="en-US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B7B6587F-81C1-B64D-8040-5CE3565BAEB7}"/>
              </a:ext>
            </a:extLst>
          </p:cNvPr>
          <p:cNvSpPr txBox="1"/>
          <p:nvPr/>
        </p:nvSpPr>
        <p:spPr>
          <a:xfrm>
            <a:off x="109439" y="1362456"/>
            <a:ext cx="1999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ZADANIE „A”:</a:t>
            </a:r>
          </a:p>
        </p:txBody>
      </p:sp>
      <p:sp>
        <p:nvSpPr>
          <p:cNvPr id="48" name="pole tekstowe 47">
            <a:extLst>
              <a:ext uri="{FF2B5EF4-FFF2-40B4-BE49-F238E27FC236}">
                <a16:creationId xmlns:a16="http://schemas.microsoft.com/office/drawing/2014/main" id="{60ED10DB-94E2-8347-B7BE-1713A7AE50E3}"/>
              </a:ext>
            </a:extLst>
          </p:cNvPr>
          <p:cNvSpPr txBox="1"/>
          <p:nvPr/>
        </p:nvSpPr>
        <p:spPr>
          <a:xfrm>
            <a:off x="304800" y="1935635"/>
            <a:ext cx="6245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długość: 	4600 m, w tym 2335 m w tunelu</a:t>
            </a:r>
          </a:p>
        </p:txBody>
      </p:sp>
      <p:sp>
        <p:nvSpPr>
          <p:cNvPr id="49" name="pole tekstowe 48">
            <a:extLst>
              <a:ext uri="{FF2B5EF4-FFF2-40B4-BE49-F238E27FC236}">
                <a16:creationId xmlns:a16="http://schemas.microsoft.com/office/drawing/2014/main" id="{590B03F7-72AF-974D-8D9E-BE2205E4612F}"/>
              </a:ext>
            </a:extLst>
          </p:cNvPr>
          <p:cNvSpPr txBox="1"/>
          <p:nvPr/>
        </p:nvSpPr>
        <p:spPr>
          <a:xfrm>
            <a:off x="304798" y="2391280"/>
            <a:ext cx="80714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układ</a:t>
            </a:r>
          </a:p>
          <a:p>
            <a:r>
              <a:rPr lang="pl-PL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drogi:		2 x 14.5 m (trzy </a:t>
            </a:r>
            <a:r>
              <a:rPr lang="pl-PL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pasy 3,50 </a:t>
            </a:r>
            <a:r>
              <a:rPr lang="pl-PL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 + pas awaryjny) </a:t>
            </a:r>
          </a:p>
        </p:txBody>
      </p:sp>
      <p:sp>
        <p:nvSpPr>
          <p:cNvPr id="50" name="pole tekstowe 49">
            <a:extLst>
              <a:ext uri="{FF2B5EF4-FFF2-40B4-BE49-F238E27FC236}">
                <a16:creationId xmlns:a16="http://schemas.microsoft.com/office/drawing/2014/main" id="{9560F503-B085-AD4D-BEE0-17ECE15FC2F5}"/>
              </a:ext>
            </a:extLst>
          </p:cNvPr>
          <p:cNvSpPr txBox="1"/>
          <p:nvPr/>
        </p:nvSpPr>
        <p:spPr>
          <a:xfrm>
            <a:off x="304800" y="3123924"/>
            <a:ext cx="39228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wartość </a:t>
            </a:r>
          </a:p>
          <a:p>
            <a:r>
              <a:rPr lang="pl-PL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kontraktu: 	1,222 mld PLN</a:t>
            </a:r>
          </a:p>
        </p:txBody>
      </p:sp>
      <p:sp>
        <p:nvSpPr>
          <p:cNvPr id="51" name="pole tekstowe 50">
            <a:extLst>
              <a:ext uri="{FF2B5EF4-FFF2-40B4-BE49-F238E27FC236}">
                <a16:creationId xmlns:a16="http://schemas.microsoft.com/office/drawing/2014/main" id="{0872D8CD-D9E3-7F47-A7F1-A9B709FCE2EB}"/>
              </a:ext>
            </a:extLst>
          </p:cNvPr>
          <p:cNvSpPr txBox="1"/>
          <p:nvPr/>
        </p:nvSpPr>
        <p:spPr>
          <a:xfrm>
            <a:off x="304798" y="3920130"/>
            <a:ext cx="39036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podpisanie </a:t>
            </a:r>
          </a:p>
          <a:p>
            <a:r>
              <a:rPr lang="pl-PL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umowy: 	grudzień 2015</a:t>
            </a:r>
          </a:p>
        </p:txBody>
      </p:sp>
      <p:sp>
        <p:nvSpPr>
          <p:cNvPr id="52" name="pole tekstowe 51">
            <a:extLst>
              <a:ext uri="{FF2B5EF4-FFF2-40B4-BE49-F238E27FC236}">
                <a16:creationId xmlns:a16="http://schemas.microsoft.com/office/drawing/2014/main" id="{78A9BFCD-A42A-AF48-9F88-FD367E9D5F4A}"/>
              </a:ext>
            </a:extLst>
          </p:cNvPr>
          <p:cNvSpPr txBox="1"/>
          <p:nvPr/>
        </p:nvSpPr>
        <p:spPr>
          <a:xfrm>
            <a:off x="304798" y="4785415"/>
            <a:ext cx="32544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Wzmacnianie</a:t>
            </a:r>
          </a:p>
          <a:p>
            <a:r>
              <a:rPr lang="pl-PL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metra:	</a:t>
            </a:r>
            <a:r>
              <a:rPr lang="pl-PL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maj </a:t>
            </a:r>
            <a:r>
              <a:rPr lang="pl-PL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2017</a:t>
            </a:r>
          </a:p>
        </p:txBody>
      </p:sp>
      <p:pic>
        <p:nvPicPr>
          <p:cNvPr id="54" name="Obraz 53">
            <a:extLst>
              <a:ext uri="{FF2B5EF4-FFF2-40B4-BE49-F238E27FC236}">
                <a16:creationId xmlns:a16="http://schemas.microsoft.com/office/drawing/2014/main" id="{DF93463B-723E-C64B-AC72-905D6D00B0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669" y="3464109"/>
            <a:ext cx="4698424" cy="2013610"/>
          </a:xfrm>
          <a:prstGeom prst="rect">
            <a:avLst/>
          </a:prstGeom>
        </p:spPr>
      </p:pic>
      <p:sp>
        <p:nvSpPr>
          <p:cNvPr id="55" name="pole tekstowe 54">
            <a:extLst>
              <a:ext uri="{FF2B5EF4-FFF2-40B4-BE49-F238E27FC236}">
                <a16:creationId xmlns:a16="http://schemas.microsoft.com/office/drawing/2014/main" id="{C19D182B-6764-ED44-BB9B-1F3878FD1111}"/>
              </a:ext>
            </a:extLst>
          </p:cNvPr>
          <p:cNvSpPr txBox="1"/>
          <p:nvPr/>
        </p:nvSpPr>
        <p:spPr>
          <a:xfrm>
            <a:off x="304797" y="5668771"/>
            <a:ext cx="39036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uzyskanie </a:t>
            </a:r>
          </a:p>
          <a:p>
            <a:r>
              <a:rPr lang="pl-PL" b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ZnRID</a:t>
            </a:r>
            <a:r>
              <a:rPr lang="pl-PL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	grudzień 2017</a:t>
            </a:r>
          </a:p>
        </p:txBody>
      </p:sp>
    </p:spTree>
    <p:extLst>
      <p:ext uri="{BB962C8B-B14F-4D97-AF65-F5344CB8AC3E}">
        <p14:creationId xmlns:p14="http://schemas.microsoft.com/office/powerpoint/2010/main" val="1763672434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rostokąt 46">
            <a:extLst>
              <a:ext uri="{FF2B5EF4-FFF2-40B4-BE49-F238E27FC236}">
                <a16:creationId xmlns:a16="http://schemas.microsoft.com/office/drawing/2014/main" id="{39A7A650-C2FC-0344-804E-442944D73F35}"/>
              </a:ext>
            </a:extLst>
          </p:cNvPr>
          <p:cNvSpPr/>
          <p:nvPr/>
        </p:nvSpPr>
        <p:spPr>
          <a:xfrm>
            <a:off x="109439" y="4030448"/>
            <a:ext cx="8920261" cy="22964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40970CD-5A85-4B57-9CB2-AAFF3EDE8DD1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21" name="Picture 4" descr="C:\Users\m.witczynski\Desktop\GDDKiA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5939" y="6498517"/>
            <a:ext cx="953735" cy="38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2" name="Straight Connector 21"/>
          <p:cNvCxnSpPr/>
          <p:nvPr/>
        </p:nvCxnSpPr>
        <p:spPr>
          <a:xfrm>
            <a:off x="0" y="6489191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Prostokąt 25">
            <a:extLst>
              <a:ext uri="{FF2B5EF4-FFF2-40B4-BE49-F238E27FC236}">
                <a16:creationId xmlns:a16="http://schemas.microsoft.com/office/drawing/2014/main" id="{84D84EC3-E03D-3642-B2D7-48B15C3026CA}"/>
              </a:ext>
            </a:extLst>
          </p:cNvPr>
          <p:cNvSpPr/>
          <p:nvPr/>
        </p:nvSpPr>
        <p:spPr>
          <a:xfrm>
            <a:off x="109439" y="269093"/>
            <a:ext cx="8920261" cy="704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GŁÓWNE ZAŁOŻENIA ORGANIZACJI RUCHU:</a:t>
            </a:r>
            <a:endParaRPr lang="en-US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8" name="pole tekstowe 37">
            <a:extLst>
              <a:ext uri="{FF2B5EF4-FFF2-40B4-BE49-F238E27FC236}">
                <a16:creationId xmlns:a16="http://schemas.microsoft.com/office/drawing/2014/main" id="{0ED8B604-1FD7-B648-AFFF-D373143F3721}"/>
              </a:ext>
            </a:extLst>
          </p:cNvPr>
          <p:cNvSpPr txBox="1"/>
          <p:nvPr/>
        </p:nvSpPr>
        <p:spPr>
          <a:xfrm>
            <a:off x="353509" y="1885454"/>
            <a:ext cx="84321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minimalizacja transportu drogami publicznymi Ursynowa</a:t>
            </a:r>
          </a:p>
        </p:txBody>
      </p:sp>
      <p:sp>
        <p:nvSpPr>
          <p:cNvPr id="39" name="pole tekstowe 38">
            <a:extLst>
              <a:ext uri="{FF2B5EF4-FFF2-40B4-BE49-F238E27FC236}">
                <a16:creationId xmlns:a16="http://schemas.microsoft.com/office/drawing/2014/main" id="{DD061A91-1B09-884F-A47D-B488C0F15845}"/>
              </a:ext>
            </a:extLst>
          </p:cNvPr>
          <p:cNvSpPr txBox="1"/>
          <p:nvPr/>
        </p:nvSpPr>
        <p:spPr>
          <a:xfrm>
            <a:off x="1946439" y="3451808"/>
            <a:ext cx="55579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Utrzymanie przejezdności:</a:t>
            </a:r>
          </a:p>
        </p:txBody>
      </p:sp>
      <p:sp>
        <p:nvSpPr>
          <p:cNvPr id="40" name="pole tekstowe 39">
            <a:extLst>
              <a:ext uri="{FF2B5EF4-FFF2-40B4-BE49-F238E27FC236}">
                <a16:creationId xmlns:a16="http://schemas.microsoft.com/office/drawing/2014/main" id="{61D7BF2C-F1F5-1D4E-AA00-E56EBF86AC22}"/>
              </a:ext>
            </a:extLst>
          </p:cNvPr>
          <p:cNvSpPr txBox="1"/>
          <p:nvPr/>
        </p:nvSpPr>
        <p:spPr>
          <a:xfrm>
            <a:off x="6771985" y="5575781"/>
            <a:ext cx="7152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KEN</a:t>
            </a:r>
          </a:p>
        </p:txBody>
      </p:sp>
      <p:sp>
        <p:nvSpPr>
          <p:cNvPr id="41" name="pole tekstowe 40">
            <a:extLst>
              <a:ext uri="{FF2B5EF4-FFF2-40B4-BE49-F238E27FC236}">
                <a16:creationId xmlns:a16="http://schemas.microsoft.com/office/drawing/2014/main" id="{DC4DA0D6-1345-194D-8993-EC3614665886}"/>
              </a:ext>
            </a:extLst>
          </p:cNvPr>
          <p:cNvSpPr txBox="1"/>
          <p:nvPr/>
        </p:nvSpPr>
        <p:spPr>
          <a:xfrm>
            <a:off x="109439" y="4034776"/>
            <a:ext cx="29482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Płaskowickiej</a:t>
            </a:r>
            <a:endParaRPr lang="pl-PL" sz="28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2" name="pole tekstowe 41">
            <a:extLst>
              <a:ext uri="{FF2B5EF4-FFF2-40B4-BE49-F238E27FC236}">
                <a16:creationId xmlns:a16="http://schemas.microsoft.com/office/drawing/2014/main" id="{58AA6F7A-EA32-7E4A-981E-4FC43AE85465}"/>
              </a:ext>
            </a:extLst>
          </p:cNvPr>
          <p:cNvSpPr txBox="1"/>
          <p:nvPr/>
        </p:nvSpPr>
        <p:spPr>
          <a:xfrm>
            <a:off x="7974603" y="5031703"/>
            <a:ext cx="10550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Rosoła</a:t>
            </a:r>
          </a:p>
        </p:txBody>
      </p:sp>
      <p:sp>
        <p:nvSpPr>
          <p:cNvPr id="43" name="pole tekstowe 42">
            <a:extLst>
              <a:ext uri="{FF2B5EF4-FFF2-40B4-BE49-F238E27FC236}">
                <a16:creationId xmlns:a16="http://schemas.microsoft.com/office/drawing/2014/main" id="{32B7B355-933F-F94E-B20D-C1917CE0C1AC}"/>
              </a:ext>
            </a:extLst>
          </p:cNvPr>
          <p:cNvSpPr txBox="1"/>
          <p:nvPr/>
        </p:nvSpPr>
        <p:spPr>
          <a:xfrm>
            <a:off x="2921706" y="5338928"/>
            <a:ext cx="18036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Stryjeńskich</a:t>
            </a:r>
          </a:p>
        </p:txBody>
      </p:sp>
      <p:sp>
        <p:nvSpPr>
          <p:cNvPr id="44" name="pole tekstowe 43">
            <a:extLst>
              <a:ext uri="{FF2B5EF4-FFF2-40B4-BE49-F238E27FC236}">
                <a16:creationId xmlns:a16="http://schemas.microsoft.com/office/drawing/2014/main" id="{5ED3AB4C-85B5-5E49-B73F-ADE9CE8EC9D0}"/>
              </a:ext>
            </a:extLst>
          </p:cNvPr>
          <p:cNvSpPr txBox="1"/>
          <p:nvPr/>
        </p:nvSpPr>
        <p:spPr>
          <a:xfrm>
            <a:off x="4569568" y="4593682"/>
            <a:ext cx="1675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Dereniowej</a:t>
            </a:r>
          </a:p>
        </p:txBody>
      </p:sp>
      <p:sp>
        <p:nvSpPr>
          <p:cNvPr id="45" name="pole tekstowe 44">
            <a:extLst>
              <a:ext uri="{FF2B5EF4-FFF2-40B4-BE49-F238E27FC236}">
                <a16:creationId xmlns:a16="http://schemas.microsoft.com/office/drawing/2014/main" id="{02265364-AC54-104B-85DF-AEB9CFDE3155}"/>
              </a:ext>
            </a:extLst>
          </p:cNvPr>
          <p:cNvSpPr txBox="1"/>
          <p:nvPr/>
        </p:nvSpPr>
        <p:spPr>
          <a:xfrm>
            <a:off x="606562" y="5121206"/>
            <a:ext cx="1510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Pileckiego</a:t>
            </a:r>
          </a:p>
        </p:txBody>
      </p:sp>
      <p:sp>
        <p:nvSpPr>
          <p:cNvPr id="48" name="Prostokąt 47">
            <a:extLst>
              <a:ext uri="{FF2B5EF4-FFF2-40B4-BE49-F238E27FC236}">
                <a16:creationId xmlns:a16="http://schemas.microsoft.com/office/drawing/2014/main" id="{1DFFDD06-9368-AA46-849E-B1FA2AC5CBD5}"/>
              </a:ext>
            </a:extLst>
          </p:cNvPr>
          <p:cNvSpPr/>
          <p:nvPr/>
        </p:nvSpPr>
        <p:spPr>
          <a:xfrm>
            <a:off x="1123198" y="5534562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9" name="Prostokąt 48">
            <a:extLst>
              <a:ext uri="{FF2B5EF4-FFF2-40B4-BE49-F238E27FC236}">
                <a16:creationId xmlns:a16="http://schemas.microsoft.com/office/drawing/2014/main" id="{7511F03D-4DA8-5044-B0EA-F8D98A29C250}"/>
              </a:ext>
            </a:extLst>
          </p:cNvPr>
          <p:cNvSpPr/>
          <p:nvPr/>
        </p:nvSpPr>
        <p:spPr>
          <a:xfrm>
            <a:off x="1123198" y="4898801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0" name="Prostokąt 49">
            <a:extLst>
              <a:ext uri="{FF2B5EF4-FFF2-40B4-BE49-F238E27FC236}">
                <a16:creationId xmlns:a16="http://schemas.microsoft.com/office/drawing/2014/main" id="{444164A9-8CC4-6D48-8D65-72D789D139EF}"/>
              </a:ext>
            </a:extLst>
          </p:cNvPr>
          <p:cNvSpPr/>
          <p:nvPr/>
        </p:nvSpPr>
        <p:spPr>
          <a:xfrm>
            <a:off x="3686896" y="5722278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1" name="Prostokąt 50">
            <a:extLst>
              <a:ext uri="{FF2B5EF4-FFF2-40B4-BE49-F238E27FC236}">
                <a16:creationId xmlns:a16="http://schemas.microsoft.com/office/drawing/2014/main" id="{CCFD9C60-B688-DA49-9577-1F10E2A97697}"/>
              </a:ext>
            </a:extLst>
          </p:cNvPr>
          <p:cNvSpPr/>
          <p:nvPr/>
        </p:nvSpPr>
        <p:spPr>
          <a:xfrm>
            <a:off x="3686896" y="5086517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2" name="Prostokąt 51">
            <a:extLst>
              <a:ext uri="{FF2B5EF4-FFF2-40B4-BE49-F238E27FC236}">
                <a16:creationId xmlns:a16="http://schemas.microsoft.com/office/drawing/2014/main" id="{97E6D426-6620-D945-8202-FC3E3C0E8161}"/>
              </a:ext>
            </a:extLst>
          </p:cNvPr>
          <p:cNvSpPr/>
          <p:nvPr/>
        </p:nvSpPr>
        <p:spPr>
          <a:xfrm>
            <a:off x="5205473" y="4963014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3" name="Prostokąt 52">
            <a:extLst>
              <a:ext uri="{FF2B5EF4-FFF2-40B4-BE49-F238E27FC236}">
                <a16:creationId xmlns:a16="http://schemas.microsoft.com/office/drawing/2014/main" id="{932DF493-ADEB-1D48-8A5C-7157461EB56D}"/>
              </a:ext>
            </a:extLst>
          </p:cNvPr>
          <p:cNvSpPr/>
          <p:nvPr/>
        </p:nvSpPr>
        <p:spPr>
          <a:xfrm>
            <a:off x="5205473" y="4327253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4" name="Prostokąt 53">
            <a:extLst>
              <a:ext uri="{FF2B5EF4-FFF2-40B4-BE49-F238E27FC236}">
                <a16:creationId xmlns:a16="http://schemas.microsoft.com/office/drawing/2014/main" id="{972C5BD4-06CC-F447-BCBF-8856BC10CA5E}"/>
              </a:ext>
            </a:extLst>
          </p:cNvPr>
          <p:cNvSpPr/>
          <p:nvPr/>
        </p:nvSpPr>
        <p:spPr>
          <a:xfrm>
            <a:off x="7017457" y="5930766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5" name="Prostokąt 54">
            <a:extLst>
              <a:ext uri="{FF2B5EF4-FFF2-40B4-BE49-F238E27FC236}">
                <a16:creationId xmlns:a16="http://schemas.microsoft.com/office/drawing/2014/main" id="{874B981F-708E-564B-A959-ECD0FB6C3ABA}"/>
              </a:ext>
            </a:extLst>
          </p:cNvPr>
          <p:cNvSpPr/>
          <p:nvPr/>
        </p:nvSpPr>
        <p:spPr>
          <a:xfrm>
            <a:off x="7017457" y="5295005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6" name="Prostokąt 55">
            <a:extLst>
              <a:ext uri="{FF2B5EF4-FFF2-40B4-BE49-F238E27FC236}">
                <a16:creationId xmlns:a16="http://schemas.microsoft.com/office/drawing/2014/main" id="{24B731F9-4A3F-B844-B9A3-ADA85F5FD80A}"/>
              </a:ext>
            </a:extLst>
          </p:cNvPr>
          <p:cNvSpPr/>
          <p:nvPr/>
        </p:nvSpPr>
        <p:spPr>
          <a:xfrm>
            <a:off x="8330602" y="5425883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7" name="Prostokąt 56">
            <a:extLst>
              <a:ext uri="{FF2B5EF4-FFF2-40B4-BE49-F238E27FC236}">
                <a16:creationId xmlns:a16="http://schemas.microsoft.com/office/drawing/2014/main" id="{DFC62329-9418-8D45-A92E-6AC9308D6320}"/>
              </a:ext>
            </a:extLst>
          </p:cNvPr>
          <p:cNvSpPr/>
          <p:nvPr/>
        </p:nvSpPr>
        <p:spPr>
          <a:xfrm>
            <a:off x="8330602" y="4790122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8" name="pole tekstowe 57">
            <a:extLst>
              <a:ext uri="{FF2B5EF4-FFF2-40B4-BE49-F238E27FC236}">
                <a16:creationId xmlns:a16="http://schemas.microsoft.com/office/drawing/2014/main" id="{E88FE1FC-FFC5-614D-BD84-53FAFE1CCD2B}"/>
              </a:ext>
            </a:extLst>
          </p:cNvPr>
          <p:cNvSpPr txBox="1"/>
          <p:nvPr/>
        </p:nvSpPr>
        <p:spPr>
          <a:xfrm>
            <a:off x="1561718" y="2349495"/>
            <a:ext cx="6327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transport trasą S2 – drogą technologiczną na placu budowy </a:t>
            </a:r>
          </a:p>
        </p:txBody>
      </p:sp>
    </p:spTree>
    <p:extLst>
      <p:ext uri="{BB962C8B-B14F-4D97-AF65-F5344CB8AC3E}">
        <p14:creationId xmlns:p14="http://schemas.microsoft.com/office/powerpoint/2010/main" val="6399068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0" grpId="0"/>
      <p:bldP spid="41" grpId="0"/>
      <p:bldP spid="42" grpId="0"/>
      <p:bldP spid="43" grpId="0"/>
      <p:bldP spid="44" grpId="0"/>
      <p:bldP spid="45" grpId="0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39" name="Picture 4" descr="C:\Users\m.witczynski\Desktop\GDDKiA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5939" y="6498517"/>
            <a:ext cx="953735" cy="38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0" name="Straight Connector 39"/>
          <p:cNvCxnSpPr/>
          <p:nvPr/>
        </p:nvCxnSpPr>
        <p:spPr>
          <a:xfrm>
            <a:off x="0" y="6489191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rostokąt 30">
            <a:extLst>
              <a:ext uri="{FF2B5EF4-FFF2-40B4-BE49-F238E27FC236}">
                <a16:creationId xmlns:a16="http://schemas.microsoft.com/office/drawing/2014/main" id="{D0897EF4-38B7-6A45-BFDB-F58E29C26320}"/>
              </a:ext>
            </a:extLst>
          </p:cNvPr>
          <p:cNvSpPr/>
          <p:nvPr/>
        </p:nvSpPr>
        <p:spPr>
          <a:xfrm>
            <a:off x="109439" y="269093"/>
            <a:ext cx="8920261" cy="704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59AF79C8-9AA0-2D48-90CB-6FA63C38EF9C}"/>
              </a:ext>
            </a:extLst>
          </p:cNvPr>
          <p:cNvSpPr txBox="1"/>
          <p:nvPr/>
        </p:nvSpPr>
        <p:spPr>
          <a:xfrm>
            <a:off x="3559516" y="473154"/>
            <a:ext cx="2020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DAA5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STAN OBECNY</a:t>
            </a:r>
          </a:p>
        </p:txBody>
      </p:sp>
      <p:pic>
        <p:nvPicPr>
          <p:cNvPr id="25" name="Obraz 24">
            <a:extLst>
              <a:ext uri="{FF2B5EF4-FFF2-40B4-BE49-F238E27FC236}">
                <a16:creationId xmlns:a16="http://schemas.microsoft.com/office/drawing/2014/main" id="{188F4881-073D-274E-9AF0-15BA4A8B0E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60" y="1313204"/>
            <a:ext cx="7276415" cy="51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834959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39" name="Picture 4" descr="C:\Users\m.witczynski\Desktop\GDDKiA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5939" y="6498517"/>
            <a:ext cx="953735" cy="38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0" name="Straight Connector 39"/>
          <p:cNvCxnSpPr/>
          <p:nvPr/>
        </p:nvCxnSpPr>
        <p:spPr>
          <a:xfrm>
            <a:off x="0" y="6489191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rostokąt 30">
            <a:extLst>
              <a:ext uri="{FF2B5EF4-FFF2-40B4-BE49-F238E27FC236}">
                <a16:creationId xmlns:a16="http://schemas.microsoft.com/office/drawing/2014/main" id="{D0897EF4-38B7-6A45-BFDB-F58E29C26320}"/>
              </a:ext>
            </a:extLst>
          </p:cNvPr>
          <p:cNvSpPr/>
          <p:nvPr/>
        </p:nvSpPr>
        <p:spPr>
          <a:xfrm>
            <a:off x="109439" y="269093"/>
            <a:ext cx="8920261" cy="704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59AF79C8-9AA0-2D48-90CB-6FA63C38EF9C}"/>
              </a:ext>
            </a:extLst>
          </p:cNvPr>
          <p:cNvSpPr txBox="1"/>
          <p:nvPr/>
        </p:nvSpPr>
        <p:spPr>
          <a:xfrm>
            <a:off x="3559516" y="473154"/>
            <a:ext cx="2020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DABD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STAN OBECNY</a:t>
            </a:r>
          </a:p>
        </p:txBody>
      </p:sp>
      <p:pic>
        <p:nvPicPr>
          <p:cNvPr id="27" name="Obraz 26">
            <a:extLst>
              <a:ext uri="{FF2B5EF4-FFF2-40B4-BE49-F238E27FC236}">
                <a16:creationId xmlns:a16="http://schemas.microsoft.com/office/drawing/2014/main" id="{6385DB70-C336-CC45-9366-8E25776702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60" y="1313204"/>
            <a:ext cx="7276415" cy="51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899142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39" name="Picture 4" descr="C:\Users\m.witczynski\Desktop\GDDKiA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5939" y="6498517"/>
            <a:ext cx="953735" cy="38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0" name="Straight Connector 39"/>
          <p:cNvCxnSpPr/>
          <p:nvPr/>
        </p:nvCxnSpPr>
        <p:spPr>
          <a:xfrm>
            <a:off x="0" y="6489191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rostokąt 30">
            <a:extLst>
              <a:ext uri="{FF2B5EF4-FFF2-40B4-BE49-F238E27FC236}">
                <a16:creationId xmlns:a16="http://schemas.microsoft.com/office/drawing/2014/main" id="{D0897EF4-38B7-6A45-BFDB-F58E29C26320}"/>
              </a:ext>
            </a:extLst>
          </p:cNvPr>
          <p:cNvSpPr/>
          <p:nvPr/>
        </p:nvSpPr>
        <p:spPr>
          <a:xfrm>
            <a:off x="109439" y="269093"/>
            <a:ext cx="8920261" cy="704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59AF79C8-9AA0-2D48-90CB-6FA63C38EF9C}"/>
              </a:ext>
            </a:extLst>
          </p:cNvPr>
          <p:cNvSpPr txBox="1"/>
          <p:nvPr/>
        </p:nvSpPr>
        <p:spPr>
          <a:xfrm>
            <a:off x="3559516" y="473154"/>
            <a:ext cx="2020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DAA5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STAN OBECNY</a:t>
            </a:r>
          </a:p>
        </p:txBody>
      </p:sp>
      <p:pic>
        <p:nvPicPr>
          <p:cNvPr id="30" name="Obraz 29">
            <a:extLst>
              <a:ext uri="{FF2B5EF4-FFF2-40B4-BE49-F238E27FC236}">
                <a16:creationId xmlns:a16="http://schemas.microsoft.com/office/drawing/2014/main" id="{CE21918E-6B13-FB4A-BA5B-2FF8698D16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60" y="1313204"/>
            <a:ext cx="7276415" cy="51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634909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39" name="Picture 4" descr="C:\Users\m.witczynski\Desktop\GDDKiA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5939" y="6498517"/>
            <a:ext cx="953735" cy="38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0" name="Straight Connector 39"/>
          <p:cNvCxnSpPr/>
          <p:nvPr/>
        </p:nvCxnSpPr>
        <p:spPr>
          <a:xfrm>
            <a:off x="0" y="6489191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rostokąt 30">
            <a:extLst>
              <a:ext uri="{FF2B5EF4-FFF2-40B4-BE49-F238E27FC236}">
                <a16:creationId xmlns:a16="http://schemas.microsoft.com/office/drawing/2014/main" id="{D0897EF4-38B7-6A45-BFDB-F58E29C26320}"/>
              </a:ext>
            </a:extLst>
          </p:cNvPr>
          <p:cNvSpPr/>
          <p:nvPr/>
        </p:nvSpPr>
        <p:spPr>
          <a:xfrm>
            <a:off x="109439" y="269093"/>
            <a:ext cx="8920261" cy="704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59AF79C8-9AA0-2D48-90CB-6FA63C38EF9C}"/>
              </a:ext>
            </a:extLst>
          </p:cNvPr>
          <p:cNvSpPr txBox="1"/>
          <p:nvPr/>
        </p:nvSpPr>
        <p:spPr>
          <a:xfrm>
            <a:off x="3559516" y="473154"/>
            <a:ext cx="2020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DABD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STAN OBECNY</a:t>
            </a:r>
          </a:p>
        </p:txBody>
      </p:sp>
      <p:pic>
        <p:nvPicPr>
          <p:cNvPr id="41" name="Obraz 40">
            <a:extLst>
              <a:ext uri="{FF2B5EF4-FFF2-40B4-BE49-F238E27FC236}">
                <a16:creationId xmlns:a16="http://schemas.microsoft.com/office/drawing/2014/main" id="{7EC1D490-0961-1247-BD5E-3C7B3FC693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418" y="1313204"/>
            <a:ext cx="7284300" cy="51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275469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39" name="Picture 4" descr="C:\Users\m.witczynski\Desktop\GDDKiA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5939" y="6498517"/>
            <a:ext cx="953735" cy="38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0" name="Straight Connector 39"/>
          <p:cNvCxnSpPr/>
          <p:nvPr/>
        </p:nvCxnSpPr>
        <p:spPr>
          <a:xfrm>
            <a:off x="0" y="6489191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rostokąt 30">
            <a:extLst>
              <a:ext uri="{FF2B5EF4-FFF2-40B4-BE49-F238E27FC236}">
                <a16:creationId xmlns:a16="http://schemas.microsoft.com/office/drawing/2014/main" id="{D0897EF4-38B7-6A45-BFDB-F58E29C26320}"/>
              </a:ext>
            </a:extLst>
          </p:cNvPr>
          <p:cNvSpPr/>
          <p:nvPr/>
        </p:nvSpPr>
        <p:spPr>
          <a:xfrm>
            <a:off x="109439" y="269093"/>
            <a:ext cx="8920261" cy="704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59AF79C8-9AA0-2D48-90CB-6FA63C38EF9C}"/>
              </a:ext>
            </a:extLst>
          </p:cNvPr>
          <p:cNvSpPr txBox="1"/>
          <p:nvPr/>
        </p:nvSpPr>
        <p:spPr>
          <a:xfrm>
            <a:off x="3559516" y="473154"/>
            <a:ext cx="2020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DAA5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STAN OBECNY</a:t>
            </a:r>
          </a:p>
        </p:txBody>
      </p:sp>
      <p:pic>
        <p:nvPicPr>
          <p:cNvPr id="43" name="Obraz 42">
            <a:extLst>
              <a:ext uri="{FF2B5EF4-FFF2-40B4-BE49-F238E27FC236}">
                <a16:creationId xmlns:a16="http://schemas.microsoft.com/office/drawing/2014/main" id="{B7B8472E-4C58-C64B-AEFB-5CF716A3EC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850" y="1313204"/>
            <a:ext cx="7277436" cy="51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960244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39" name="Picture 4" descr="C:\Users\m.witczynski\Desktop\GDDKiA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5939" y="6498517"/>
            <a:ext cx="953735" cy="38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0" name="Straight Connector 39"/>
          <p:cNvCxnSpPr/>
          <p:nvPr/>
        </p:nvCxnSpPr>
        <p:spPr>
          <a:xfrm>
            <a:off x="0" y="6489191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rostokąt 30">
            <a:extLst>
              <a:ext uri="{FF2B5EF4-FFF2-40B4-BE49-F238E27FC236}">
                <a16:creationId xmlns:a16="http://schemas.microsoft.com/office/drawing/2014/main" id="{D0897EF4-38B7-6A45-BFDB-F58E29C26320}"/>
              </a:ext>
            </a:extLst>
          </p:cNvPr>
          <p:cNvSpPr/>
          <p:nvPr/>
        </p:nvSpPr>
        <p:spPr>
          <a:xfrm>
            <a:off x="109439" y="269093"/>
            <a:ext cx="8920261" cy="704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WDROŻENIE 23 – 26 luty 2018</a:t>
            </a:r>
            <a:endParaRPr lang="en-US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59AF79C8-9AA0-2D48-90CB-6FA63C38EF9C}"/>
              </a:ext>
            </a:extLst>
          </p:cNvPr>
          <p:cNvSpPr txBox="1"/>
          <p:nvPr/>
        </p:nvSpPr>
        <p:spPr>
          <a:xfrm>
            <a:off x="3673357" y="932264"/>
            <a:ext cx="1797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PILECKIEGO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92DCC475-9EA3-C344-803D-9B4124459D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931" y="1321393"/>
            <a:ext cx="7282139" cy="51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487716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39" name="Picture 4" descr="C:\Users\m.witczynski\Desktop\GDDKiA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5939" y="6498517"/>
            <a:ext cx="953735" cy="38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0" name="Straight Connector 39"/>
          <p:cNvCxnSpPr/>
          <p:nvPr/>
        </p:nvCxnSpPr>
        <p:spPr>
          <a:xfrm>
            <a:off x="0" y="6489191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rostokąt 8">
            <a:extLst>
              <a:ext uri="{FF2B5EF4-FFF2-40B4-BE49-F238E27FC236}">
                <a16:creationId xmlns:a16="http://schemas.microsoft.com/office/drawing/2014/main" id="{0E144423-E519-5747-BB2D-F1AD7FA81F63}"/>
              </a:ext>
            </a:extLst>
          </p:cNvPr>
          <p:cNvSpPr/>
          <p:nvPr/>
        </p:nvSpPr>
        <p:spPr>
          <a:xfrm>
            <a:off x="109439" y="269093"/>
            <a:ext cx="8920261" cy="704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WDROŻENIE 23 – 26 luty 2018</a:t>
            </a:r>
            <a:endParaRPr lang="en-US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BC950290-9688-C440-94F1-0CB9DEF4BEC2}"/>
              </a:ext>
            </a:extLst>
          </p:cNvPr>
          <p:cNvSpPr txBox="1"/>
          <p:nvPr/>
        </p:nvSpPr>
        <p:spPr>
          <a:xfrm>
            <a:off x="3673357" y="932264"/>
            <a:ext cx="2165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STRYJEŃSKICH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02EC9D98-5D13-5E46-8007-3BA63015BE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137" y="1301596"/>
            <a:ext cx="7276417" cy="51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055592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39" name="Picture 4" descr="C:\Users\m.witczynski\Desktop\GDDKiA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5939" y="6498517"/>
            <a:ext cx="953735" cy="38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0" name="Straight Connector 39"/>
          <p:cNvCxnSpPr/>
          <p:nvPr/>
        </p:nvCxnSpPr>
        <p:spPr>
          <a:xfrm>
            <a:off x="0" y="6489191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rostokąt 8">
            <a:extLst>
              <a:ext uri="{FF2B5EF4-FFF2-40B4-BE49-F238E27FC236}">
                <a16:creationId xmlns:a16="http://schemas.microsoft.com/office/drawing/2014/main" id="{3EFDA8A2-4F6D-6F41-A475-23D386F0015D}"/>
              </a:ext>
            </a:extLst>
          </p:cNvPr>
          <p:cNvSpPr/>
          <p:nvPr/>
        </p:nvSpPr>
        <p:spPr>
          <a:xfrm>
            <a:off x="109439" y="269093"/>
            <a:ext cx="8920261" cy="704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WDROŻENIE 23 – 26 luty 2018</a:t>
            </a:r>
            <a:endParaRPr lang="en-US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D0396CA3-D68F-D643-B1A1-AA1489916D59}"/>
              </a:ext>
            </a:extLst>
          </p:cNvPr>
          <p:cNvSpPr txBox="1"/>
          <p:nvPr/>
        </p:nvSpPr>
        <p:spPr>
          <a:xfrm>
            <a:off x="3673357" y="932264"/>
            <a:ext cx="2175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BRACI WAGÓW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410D5F52-6BB9-EA48-B37E-78BD404CC3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33" y="1301596"/>
            <a:ext cx="7288443" cy="5148000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8ECDC125-37C9-764F-92BD-CF2C0649D6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25" b="98551" l="2143" r="97143">
                        <a14:foregroundMark x1="8571" y1="40580" x2="8571" y2="60870"/>
                        <a14:foregroundMark x1="5714" y1="52899" x2="89286" y2="55072"/>
                        <a14:foregroundMark x1="90000" y1="54348" x2="88571" y2="405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3053" y="4245428"/>
            <a:ext cx="431800" cy="425631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134CEB58-1227-E84B-B9C0-A0F0D187F5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25" b="98551" l="2143" r="97143">
                        <a14:foregroundMark x1="8571" y1="40580" x2="8571" y2="60870"/>
                        <a14:foregroundMark x1="5714" y1="52899" x2="89286" y2="55072"/>
                        <a14:foregroundMark x1="90000" y1="54348" x2="88571" y2="405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486" y="2797628"/>
            <a:ext cx="431800" cy="425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38879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39" name="Picture 4" descr="C:\Users\m.witczynski\Desktop\GDDKiA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5939" y="6498517"/>
            <a:ext cx="953735" cy="38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0" name="Straight Connector 39"/>
          <p:cNvCxnSpPr/>
          <p:nvPr/>
        </p:nvCxnSpPr>
        <p:spPr>
          <a:xfrm>
            <a:off x="0" y="6489191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az 7">
            <a:extLst>
              <a:ext uri="{FF2B5EF4-FFF2-40B4-BE49-F238E27FC236}">
                <a16:creationId xmlns:a16="http://schemas.microsoft.com/office/drawing/2014/main" id="{6325C4FC-594B-D84E-8D28-1009528136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792" y="1322355"/>
            <a:ext cx="7276417" cy="5148000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id="{56CCB42C-FDE4-0343-837E-6A2F0AD4F5E3}"/>
              </a:ext>
            </a:extLst>
          </p:cNvPr>
          <p:cNvSpPr/>
          <p:nvPr/>
        </p:nvSpPr>
        <p:spPr>
          <a:xfrm>
            <a:off x="109439" y="269093"/>
            <a:ext cx="8920261" cy="704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WDROŻENIE 23 – 26 luty 2018</a:t>
            </a:r>
            <a:endParaRPr lang="en-US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386BC3C8-93D0-8C44-9192-D20C1C91EAFD}"/>
              </a:ext>
            </a:extLst>
          </p:cNvPr>
          <p:cNvSpPr txBox="1"/>
          <p:nvPr/>
        </p:nvSpPr>
        <p:spPr>
          <a:xfrm>
            <a:off x="3673357" y="932264"/>
            <a:ext cx="4479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KOMISJI EDUKACJI NARODOWEJ</a:t>
            </a:r>
          </a:p>
        </p:txBody>
      </p:sp>
    </p:spTree>
    <p:extLst>
      <p:ext uri="{BB962C8B-B14F-4D97-AF65-F5344CB8AC3E}">
        <p14:creationId xmlns:p14="http://schemas.microsoft.com/office/powerpoint/2010/main" val="1695191658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9" name="Segnaposto numero diapositiva 3"/>
          <p:cNvSpPr txBox="1">
            <a:spLocks/>
          </p:cNvSpPr>
          <p:nvPr/>
        </p:nvSpPr>
        <p:spPr>
          <a:xfrm>
            <a:off x="8789671" y="6517179"/>
            <a:ext cx="240031" cy="320040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1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EF531EB-6EC7-4129-B37B-AE822BC97625}" type="slidenum">
              <a:rPr lang="en-US"/>
              <a:pPr/>
              <a:t>14</a:t>
            </a:fld>
            <a:endParaRPr lang="en-US" dirty="0"/>
          </a:p>
        </p:txBody>
      </p:sp>
      <p:pic>
        <p:nvPicPr>
          <p:cNvPr id="14" name="Picture 4" descr="C:\Users\m.witczynski\Desktop\GDDKiA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5939" y="6498517"/>
            <a:ext cx="953735" cy="38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Straight Connector 14"/>
          <p:cNvCxnSpPr/>
          <p:nvPr/>
        </p:nvCxnSpPr>
        <p:spPr>
          <a:xfrm>
            <a:off x="0" y="6489191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Obraz 12">
            <a:extLst>
              <a:ext uri="{FF2B5EF4-FFF2-40B4-BE49-F238E27FC236}">
                <a16:creationId xmlns:a16="http://schemas.microsoft.com/office/drawing/2014/main" id="{35721D0C-0AE7-F344-A0B5-C36392346D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50" y="1313204"/>
            <a:ext cx="7284299" cy="5148000"/>
          </a:xfrm>
          <a:prstGeom prst="rect">
            <a:avLst/>
          </a:prstGeom>
        </p:spPr>
      </p:pic>
      <p:sp>
        <p:nvSpPr>
          <p:cNvPr id="16" name="Prostokąt 15">
            <a:extLst>
              <a:ext uri="{FF2B5EF4-FFF2-40B4-BE49-F238E27FC236}">
                <a16:creationId xmlns:a16="http://schemas.microsoft.com/office/drawing/2014/main" id="{004FA4FB-C1CD-AB4F-9E46-901C274D0BED}"/>
              </a:ext>
            </a:extLst>
          </p:cNvPr>
          <p:cNvSpPr/>
          <p:nvPr/>
        </p:nvSpPr>
        <p:spPr>
          <a:xfrm>
            <a:off x="109439" y="269093"/>
            <a:ext cx="8920261" cy="704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WDROŻENIE 23 – 26 luty 2018</a:t>
            </a:r>
            <a:endParaRPr lang="en-US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8AE19BB2-AD6A-9447-93BB-550F4AA4D0A9}"/>
              </a:ext>
            </a:extLst>
          </p:cNvPr>
          <p:cNvSpPr txBox="1"/>
          <p:nvPr/>
        </p:nvSpPr>
        <p:spPr>
          <a:xfrm>
            <a:off x="3673357" y="932264"/>
            <a:ext cx="1540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LANCIEGO</a:t>
            </a:r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F2FCB27A-FDF6-4742-8954-89B601C146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25" b="98551" l="2143" r="97143">
                        <a14:foregroundMark x1="8571" y1="40580" x2="8571" y2="60870"/>
                        <a14:foregroundMark x1="5714" y1="52899" x2="89286" y2="55072"/>
                        <a14:foregroundMark x1="90000" y1="54348" x2="88571" y2="405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457" y="4199708"/>
            <a:ext cx="431800" cy="425631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BE8F28FF-1127-A141-9497-8103B7CCB2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25" b="98551" l="2143" r="97143">
                        <a14:foregroundMark x1="8571" y1="40580" x2="8571" y2="60870"/>
                        <a14:foregroundMark x1="5714" y1="52899" x2="89286" y2="55072"/>
                        <a14:foregroundMark x1="90000" y1="54348" x2="88571" y2="405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653" y="2862398"/>
            <a:ext cx="431800" cy="425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645592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9" name="Obraz 8">
            <a:extLst>
              <a:ext uri="{FF2B5EF4-FFF2-40B4-BE49-F238E27FC236}">
                <a16:creationId xmlns:a16="http://schemas.microsoft.com/office/drawing/2014/main" id="{3CCCE91B-A41C-1347-B258-6F0A6CBA4F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009" y="1291590"/>
            <a:ext cx="7277435" cy="5148000"/>
          </a:xfrm>
          <a:prstGeom prst="rect">
            <a:avLst/>
          </a:prstGeom>
        </p:spPr>
      </p:pic>
      <p:sp>
        <p:nvSpPr>
          <p:cNvPr id="10" name="Prostokąt 9">
            <a:extLst>
              <a:ext uri="{FF2B5EF4-FFF2-40B4-BE49-F238E27FC236}">
                <a16:creationId xmlns:a16="http://schemas.microsoft.com/office/drawing/2014/main" id="{7FF2DAA2-86BC-6347-B7BC-C3970B4805AB}"/>
              </a:ext>
            </a:extLst>
          </p:cNvPr>
          <p:cNvSpPr/>
          <p:nvPr/>
        </p:nvSpPr>
        <p:spPr>
          <a:xfrm>
            <a:off x="109439" y="269093"/>
            <a:ext cx="8920261" cy="704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WDROŻENIE 23 – 26 luty 2018</a:t>
            </a:r>
            <a:endParaRPr lang="en-US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7822499F-2D8C-F045-9285-2DFB6D0A6E38}"/>
              </a:ext>
            </a:extLst>
          </p:cNvPr>
          <p:cNvSpPr txBox="1"/>
          <p:nvPr/>
        </p:nvSpPr>
        <p:spPr>
          <a:xfrm>
            <a:off x="3673357" y="932264"/>
            <a:ext cx="12474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ROSOŁA</a:t>
            </a:r>
          </a:p>
        </p:txBody>
      </p:sp>
    </p:spTree>
    <p:extLst>
      <p:ext uri="{BB962C8B-B14F-4D97-AF65-F5344CB8AC3E}">
        <p14:creationId xmlns:p14="http://schemas.microsoft.com/office/powerpoint/2010/main" val="4059629554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rostokąt 24">
            <a:extLst>
              <a:ext uri="{FF2B5EF4-FFF2-40B4-BE49-F238E27FC236}">
                <a16:creationId xmlns:a16="http://schemas.microsoft.com/office/drawing/2014/main" id="{A0ACD057-CFB0-9247-B243-86AFB3CD08A9}"/>
              </a:ext>
            </a:extLst>
          </p:cNvPr>
          <p:cNvSpPr/>
          <p:nvPr/>
        </p:nvSpPr>
        <p:spPr>
          <a:xfrm>
            <a:off x="109439" y="4030448"/>
            <a:ext cx="8920261" cy="22964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10" name="Picture 4" descr="C:\Users\m.witczynski\Desktop\GDDKiA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5939" y="6498517"/>
            <a:ext cx="953735" cy="38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Straight Connector 10"/>
          <p:cNvCxnSpPr/>
          <p:nvPr/>
        </p:nvCxnSpPr>
        <p:spPr>
          <a:xfrm>
            <a:off x="0" y="6489191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rostokąt 5">
            <a:extLst>
              <a:ext uri="{FF2B5EF4-FFF2-40B4-BE49-F238E27FC236}">
                <a16:creationId xmlns:a16="http://schemas.microsoft.com/office/drawing/2014/main" id="{8DE7490F-C59F-F14A-A21E-EC229312AB85}"/>
              </a:ext>
            </a:extLst>
          </p:cNvPr>
          <p:cNvSpPr/>
          <p:nvPr/>
        </p:nvSpPr>
        <p:spPr>
          <a:xfrm>
            <a:off x="109439" y="269093"/>
            <a:ext cx="8920261" cy="704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 PRZYSZŁOŚCI:</a:t>
            </a:r>
            <a:endParaRPr lang="en-US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A2459FBD-E144-1149-A024-ABB5DF239C8D}"/>
              </a:ext>
            </a:extLst>
          </p:cNvPr>
          <p:cNvSpPr txBox="1"/>
          <p:nvPr/>
        </p:nvSpPr>
        <p:spPr>
          <a:xfrm>
            <a:off x="6771985" y="5575781"/>
            <a:ext cx="7152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KEN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D7214D20-5C7F-E74D-BA81-D61E365DEDB5}"/>
              </a:ext>
            </a:extLst>
          </p:cNvPr>
          <p:cNvSpPr txBox="1"/>
          <p:nvPr/>
        </p:nvSpPr>
        <p:spPr>
          <a:xfrm>
            <a:off x="109439" y="1469732"/>
            <a:ext cx="5732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przejezdność </a:t>
            </a:r>
            <a:r>
              <a:rPr lang="pl-PL" sz="2800" b="1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Płaskowickiej</a:t>
            </a:r>
            <a:endParaRPr lang="pl-PL" sz="2800" b="1" dirty="0">
              <a:solidFill>
                <a:schemeClr val="accent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616BEAD5-9B70-B049-A631-269B58B0923C}"/>
              </a:ext>
            </a:extLst>
          </p:cNvPr>
          <p:cNvSpPr txBox="1"/>
          <p:nvPr/>
        </p:nvSpPr>
        <p:spPr>
          <a:xfrm>
            <a:off x="7974603" y="5031703"/>
            <a:ext cx="10550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Rosoła</a:t>
            </a:r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8DA8E5CF-7378-1941-8CA9-6CA3E462AEE7}"/>
              </a:ext>
            </a:extLst>
          </p:cNvPr>
          <p:cNvSpPr txBox="1"/>
          <p:nvPr/>
        </p:nvSpPr>
        <p:spPr>
          <a:xfrm>
            <a:off x="2921706" y="5338928"/>
            <a:ext cx="18036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Stryjeńskich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C8553CCD-908F-0E43-BBD8-2E2E88BF4CA9}"/>
              </a:ext>
            </a:extLst>
          </p:cNvPr>
          <p:cNvSpPr txBox="1"/>
          <p:nvPr/>
        </p:nvSpPr>
        <p:spPr>
          <a:xfrm>
            <a:off x="4569568" y="4593682"/>
            <a:ext cx="1675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Dereniowej</a:t>
            </a:r>
          </a:p>
        </p:txBody>
      </p: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42FD6AB2-904B-1444-850D-ADE7103FBCD2}"/>
              </a:ext>
            </a:extLst>
          </p:cNvPr>
          <p:cNvSpPr txBox="1"/>
          <p:nvPr/>
        </p:nvSpPr>
        <p:spPr>
          <a:xfrm>
            <a:off x="606562" y="5121206"/>
            <a:ext cx="1510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Pileckiego</a:t>
            </a:r>
          </a:p>
        </p:txBody>
      </p:sp>
      <p:sp>
        <p:nvSpPr>
          <p:cNvPr id="15" name="Prostokąt 14">
            <a:extLst>
              <a:ext uri="{FF2B5EF4-FFF2-40B4-BE49-F238E27FC236}">
                <a16:creationId xmlns:a16="http://schemas.microsoft.com/office/drawing/2014/main" id="{D161D7C8-A370-844A-8764-763CFC246A43}"/>
              </a:ext>
            </a:extLst>
          </p:cNvPr>
          <p:cNvSpPr/>
          <p:nvPr/>
        </p:nvSpPr>
        <p:spPr>
          <a:xfrm>
            <a:off x="1123198" y="5534562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>
            <a:extLst>
              <a:ext uri="{FF2B5EF4-FFF2-40B4-BE49-F238E27FC236}">
                <a16:creationId xmlns:a16="http://schemas.microsoft.com/office/drawing/2014/main" id="{4A635C65-D899-9B47-9916-0E959BC66D51}"/>
              </a:ext>
            </a:extLst>
          </p:cNvPr>
          <p:cNvSpPr/>
          <p:nvPr/>
        </p:nvSpPr>
        <p:spPr>
          <a:xfrm>
            <a:off x="1123198" y="4898801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>
            <a:extLst>
              <a:ext uri="{FF2B5EF4-FFF2-40B4-BE49-F238E27FC236}">
                <a16:creationId xmlns:a16="http://schemas.microsoft.com/office/drawing/2014/main" id="{9A2FF4A2-5FD0-FF45-8E97-F843D431E433}"/>
              </a:ext>
            </a:extLst>
          </p:cNvPr>
          <p:cNvSpPr/>
          <p:nvPr/>
        </p:nvSpPr>
        <p:spPr>
          <a:xfrm>
            <a:off x="3686896" y="5722278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>
            <a:extLst>
              <a:ext uri="{FF2B5EF4-FFF2-40B4-BE49-F238E27FC236}">
                <a16:creationId xmlns:a16="http://schemas.microsoft.com/office/drawing/2014/main" id="{CD79E782-1A34-DF49-B026-18865A88D2AC}"/>
              </a:ext>
            </a:extLst>
          </p:cNvPr>
          <p:cNvSpPr/>
          <p:nvPr/>
        </p:nvSpPr>
        <p:spPr>
          <a:xfrm>
            <a:off x="3686896" y="5086517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>
            <a:extLst>
              <a:ext uri="{FF2B5EF4-FFF2-40B4-BE49-F238E27FC236}">
                <a16:creationId xmlns:a16="http://schemas.microsoft.com/office/drawing/2014/main" id="{90298370-5CF2-FB44-AB5E-2D4D4D06F674}"/>
              </a:ext>
            </a:extLst>
          </p:cNvPr>
          <p:cNvSpPr/>
          <p:nvPr/>
        </p:nvSpPr>
        <p:spPr>
          <a:xfrm>
            <a:off x="5205473" y="4963014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>
            <a:extLst>
              <a:ext uri="{FF2B5EF4-FFF2-40B4-BE49-F238E27FC236}">
                <a16:creationId xmlns:a16="http://schemas.microsoft.com/office/drawing/2014/main" id="{2BEF0E9D-7ED8-934B-9B47-E9FBF6972BCA}"/>
              </a:ext>
            </a:extLst>
          </p:cNvPr>
          <p:cNvSpPr/>
          <p:nvPr/>
        </p:nvSpPr>
        <p:spPr>
          <a:xfrm>
            <a:off x="5205473" y="4327253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>
            <a:extLst>
              <a:ext uri="{FF2B5EF4-FFF2-40B4-BE49-F238E27FC236}">
                <a16:creationId xmlns:a16="http://schemas.microsoft.com/office/drawing/2014/main" id="{829F2833-0409-8247-8BF2-395181307BB7}"/>
              </a:ext>
            </a:extLst>
          </p:cNvPr>
          <p:cNvSpPr/>
          <p:nvPr/>
        </p:nvSpPr>
        <p:spPr>
          <a:xfrm>
            <a:off x="7017457" y="5930766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>
            <a:extLst>
              <a:ext uri="{FF2B5EF4-FFF2-40B4-BE49-F238E27FC236}">
                <a16:creationId xmlns:a16="http://schemas.microsoft.com/office/drawing/2014/main" id="{89732FF7-CC55-B94F-9942-5D78A7B05042}"/>
              </a:ext>
            </a:extLst>
          </p:cNvPr>
          <p:cNvSpPr/>
          <p:nvPr/>
        </p:nvSpPr>
        <p:spPr>
          <a:xfrm>
            <a:off x="7017457" y="5295005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>
            <a:extLst>
              <a:ext uri="{FF2B5EF4-FFF2-40B4-BE49-F238E27FC236}">
                <a16:creationId xmlns:a16="http://schemas.microsoft.com/office/drawing/2014/main" id="{4398732D-144C-B840-A512-929334256E89}"/>
              </a:ext>
            </a:extLst>
          </p:cNvPr>
          <p:cNvSpPr/>
          <p:nvPr/>
        </p:nvSpPr>
        <p:spPr>
          <a:xfrm>
            <a:off x="8330602" y="5425883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23">
            <a:extLst>
              <a:ext uri="{FF2B5EF4-FFF2-40B4-BE49-F238E27FC236}">
                <a16:creationId xmlns:a16="http://schemas.microsoft.com/office/drawing/2014/main" id="{9AF0C49D-3F5A-7B4F-A0B2-23E855924B65}"/>
              </a:ext>
            </a:extLst>
          </p:cNvPr>
          <p:cNvSpPr/>
          <p:nvPr/>
        </p:nvSpPr>
        <p:spPr>
          <a:xfrm>
            <a:off x="8330602" y="4790122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25">
            <a:extLst>
              <a:ext uri="{FF2B5EF4-FFF2-40B4-BE49-F238E27FC236}">
                <a16:creationId xmlns:a16="http://schemas.microsoft.com/office/drawing/2014/main" id="{44FBC582-BC31-184E-9E85-CE466DB5773E}"/>
              </a:ext>
            </a:extLst>
          </p:cNvPr>
          <p:cNvSpPr/>
          <p:nvPr/>
        </p:nvSpPr>
        <p:spPr>
          <a:xfrm>
            <a:off x="358760" y="5178681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rostokąt 26">
            <a:extLst>
              <a:ext uri="{FF2B5EF4-FFF2-40B4-BE49-F238E27FC236}">
                <a16:creationId xmlns:a16="http://schemas.microsoft.com/office/drawing/2014/main" id="{30900DB0-FA3C-2545-B9B4-358FFA880C13}"/>
              </a:ext>
            </a:extLst>
          </p:cNvPr>
          <p:cNvSpPr/>
          <p:nvPr/>
        </p:nvSpPr>
        <p:spPr>
          <a:xfrm>
            <a:off x="2658357" y="5401035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rostokąt 27">
            <a:extLst>
              <a:ext uri="{FF2B5EF4-FFF2-40B4-BE49-F238E27FC236}">
                <a16:creationId xmlns:a16="http://schemas.microsoft.com/office/drawing/2014/main" id="{428EE2A7-5D2E-1E43-901D-88619544BD5D}"/>
              </a:ext>
            </a:extLst>
          </p:cNvPr>
          <p:cNvSpPr/>
          <p:nvPr/>
        </p:nvSpPr>
        <p:spPr>
          <a:xfrm>
            <a:off x="4333543" y="4657415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Prostokąt 28">
            <a:extLst>
              <a:ext uri="{FF2B5EF4-FFF2-40B4-BE49-F238E27FC236}">
                <a16:creationId xmlns:a16="http://schemas.microsoft.com/office/drawing/2014/main" id="{AD7A2AEF-8447-8C44-A0C0-DDF14ABCEE20}"/>
              </a:ext>
            </a:extLst>
          </p:cNvPr>
          <p:cNvSpPr/>
          <p:nvPr/>
        </p:nvSpPr>
        <p:spPr>
          <a:xfrm>
            <a:off x="6533446" y="5624584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Prostokąt 29">
            <a:extLst>
              <a:ext uri="{FF2B5EF4-FFF2-40B4-BE49-F238E27FC236}">
                <a16:creationId xmlns:a16="http://schemas.microsoft.com/office/drawing/2014/main" id="{BF3A7101-E4DA-6A45-A3E4-8D37C2A9B65B}"/>
              </a:ext>
            </a:extLst>
          </p:cNvPr>
          <p:cNvSpPr/>
          <p:nvPr/>
        </p:nvSpPr>
        <p:spPr>
          <a:xfrm>
            <a:off x="7736064" y="5099414"/>
            <a:ext cx="238539" cy="265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pole tekstowe 30">
            <a:extLst>
              <a:ext uri="{FF2B5EF4-FFF2-40B4-BE49-F238E27FC236}">
                <a16:creationId xmlns:a16="http://schemas.microsoft.com/office/drawing/2014/main" id="{0A4ABD15-950B-4245-9BCE-FD9C42D8A406}"/>
              </a:ext>
            </a:extLst>
          </p:cNvPr>
          <p:cNvSpPr txBox="1"/>
          <p:nvPr/>
        </p:nvSpPr>
        <p:spPr>
          <a:xfrm>
            <a:off x="31392" y="3568592"/>
            <a:ext cx="21836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BYPASSY: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817EC3ED-318C-2045-9F4D-892FB55C7C2B}"/>
              </a:ext>
            </a:extLst>
          </p:cNvPr>
          <p:cNvSpPr txBox="1"/>
          <p:nvPr/>
        </p:nvSpPr>
        <p:spPr>
          <a:xfrm>
            <a:off x="4040337" y="2642107"/>
            <a:ext cx="45288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zamknięcia na wschód od Rosoła </a:t>
            </a:r>
          </a:p>
        </p:txBody>
      </p:sp>
    </p:spTree>
    <p:extLst>
      <p:ext uri="{BB962C8B-B14F-4D97-AF65-F5344CB8AC3E}">
        <p14:creationId xmlns:p14="http://schemas.microsoft.com/office/powerpoint/2010/main" val="545948549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F531EB-6EC7-4129-B37B-AE822BC97625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10" name="Picture 4" descr="C:\Users\m.witczynski\Desktop\GDDKiA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5939" y="6498517"/>
            <a:ext cx="953735" cy="38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03796" y="3275045"/>
            <a:ext cx="77364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5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Dziękuję za uwagę </a:t>
            </a:r>
            <a:endParaRPr lang="en-US" sz="5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489191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6384845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Astaldi-v3">
  <a:themeElements>
    <a:clrScheme name="Astaldi-v5">
      <a:dk1>
        <a:srgbClr val="000000"/>
      </a:dk1>
      <a:lt1>
        <a:srgbClr val="FFFFFF"/>
      </a:lt1>
      <a:dk2>
        <a:srgbClr val="AE3430"/>
      </a:dk2>
      <a:lt2>
        <a:srgbClr val="D2D2D2"/>
      </a:lt2>
      <a:accent1>
        <a:srgbClr val="002E55"/>
      </a:accent1>
      <a:accent2>
        <a:srgbClr val="DAA520"/>
      </a:accent2>
      <a:accent3>
        <a:srgbClr val="005CB8"/>
      </a:accent3>
      <a:accent4>
        <a:srgbClr val="AE3430"/>
      </a:accent4>
      <a:accent5>
        <a:srgbClr val="C0CBD5"/>
      </a:accent5>
      <a:accent6>
        <a:srgbClr val="3A3A3A"/>
      </a:accent6>
      <a:hlink>
        <a:srgbClr val="002E55"/>
      </a:hlink>
      <a:folHlink>
        <a:srgbClr val="002E55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14849</TotalTime>
  <Words>375</Words>
  <Application>Microsoft Macintosh PowerPoint</Application>
  <PresentationFormat>Rzutnik</PresentationFormat>
  <Paragraphs>132</Paragraphs>
  <Slides>17</Slides>
  <Notes>17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23" baseType="lpstr">
      <vt:lpstr>Arial</vt:lpstr>
      <vt:lpstr>Calibri</vt:lpstr>
      <vt:lpstr>Century Gothic</vt:lpstr>
      <vt:lpstr>Verdana</vt:lpstr>
      <vt:lpstr>Wingdings</vt:lpstr>
      <vt:lpstr>Astaldi-v3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Gabriella Gyorffy</dc:creator>
  <cp:lastModifiedBy>Witczynski Mateusz</cp:lastModifiedBy>
  <cp:revision>1127</cp:revision>
  <cp:lastPrinted>2014-10-29T15:33:38Z</cp:lastPrinted>
  <dcterms:created xsi:type="dcterms:W3CDTF">2014-06-02T21:07:02Z</dcterms:created>
  <dcterms:modified xsi:type="dcterms:W3CDTF">2018-02-13T20:26:44Z</dcterms:modified>
</cp:coreProperties>
</file>