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82" r:id="rId3"/>
    <p:sldId id="272" r:id="rId4"/>
    <p:sldId id="285" r:id="rId5"/>
    <p:sldId id="286" r:id="rId6"/>
    <p:sldId id="287" r:id="rId7"/>
    <p:sldId id="289" r:id="rId8"/>
    <p:sldId id="290" r:id="rId9"/>
    <p:sldId id="291" r:id="rId10"/>
    <p:sldId id="301" r:id="rId11"/>
    <p:sldId id="302" r:id="rId12"/>
    <p:sldId id="310" r:id="rId13"/>
    <p:sldId id="311" r:id="rId14"/>
    <p:sldId id="303" r:id="rId15"/>
    <p:sldId id="292" r:id="rId16"/>
    <p:sldId id="304" r:id="rId17"/>
    <p:sldId id="306" r:id="rId18"/>
    <p:sldId id="273" r:id="rId19"/>
  </p:sldIdLst>
  <p:sldSz cx="9144000" cy="6858000" type="screen4x3"/>
  <p:notesSz cx="7099300" cy="102346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C07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24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równoramienny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ójkąt prostokątny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ójkąt równoramienny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1" name="Łącznik prosty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CFEA7EF-3385-451C-840A-94A2FCC3BAAB}" type="datetimeFigureOut">
              <a:rPr lang="pl-PL" smtClean="0"/>
              <a:pPr/>
              <a:t>2019-03-05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D172343-F02D-408C-8EEB-07440E542D5B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376536" y="1844824"/>
            <a:ext cx="7772400" cy="969959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REMONT DK7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5" name="Obraz 4" descr="logo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32656"/>
            <a:ext cx="2246665" cy="5461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5072066" y="332656"/>
            <a:ext cx="3857652" cy="42862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571472" y="980728"/>
            <a:ext cx="7772400" cy="535785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tx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Franklin Gothic Demi Cond" pitchFamily="34" charset="0"/>
              <a:ea typeface="+mj-ea"/>
              <a:cs typeface="+mj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572000" y="548680"/>
            <a:ext cx="4032448" cy="736439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REMONT DK7</a:t>
            </a:r>
            <a:endParaRPr kumimoji="0" lang="pl-PL" sz="3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85" y="368651"/>
            <a:ext cx="4261223" cy="622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4607520" y="2276872"/>
            <a:ext cx="4529562" cy="470189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ODCINEK PÓŁNOCNY </a:t>
            </a:r>
          </a:p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>– wymiana</a:t>
            </a:r>
            <a:r>
              <a:rPr kumimoji="0" lang="pl-PL" sz="1600" b="0" i="0" u="none" strike="noStrike" kern="1200" cap="none" spc="0" normalizeH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> warstwy ścieralnej na odcinku 459+590 – 466+690</a:t>
            </a:r>
            <a:endParaRPr kumimoji="0" lang="pl-PL" sz="1600" b="0" i="0" u="none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tx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Franklin Gothic Demi Cond" pitchFamily="34" charset="0"/>
              <a:ea typeface="+mj-ea"/>
              <a:cs typeface="+mj-cs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p</a:t>
            </a: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e</a:t>
            </a:r>
            <a:r>
              <a:rPr lang="pl-PL" sz="1600" noProof="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łna</a:t>
            </a:r>
            <a:r>
              <a:rPr lang="pl-PL" sz="16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 wymiana konstrukcji nawierzchni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460+900-462+400 JEZDNIA PRAWA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465+200-465+600 JEZDNIA LEWA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465+400-465+900 JEZDNIA PRAWA</a:t>
            </a:r>
            <a:endParaRPr lang="pl-PL" sz="160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  <a:ea typeface="+mj-ea"/>
              <a:cs typeface="+mj-cs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remont dróg zbiorczych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dobudowa korpusu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drogowego</a:t>
            </a:r>
          </a:p>
          <a:p>
            <a:pPr marL="484632">
              <a:spcBef>
                <a:spcPct val="0"/>
              </a:spcBef>
              <a:defRPr/>
            </a:pP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ODCINEK ŚRODKOWY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wymiana warstwy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ścieralnej</a:t>
            </a: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 </a:t>
            </a:r>
            <a:endParaRPr lang="pl-PL" sz="1600" dirty="0" smtClean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pochylnia w. Augustów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pełna wymiana </a:t>
            </a: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konstrukcji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nawierzchni 483+750 - 483-900 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483+100 - 483+300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kumimoji="0" lang="pl-PL" sz="16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>ODCINEK  POŁUDNIOWY</a:t>
            </a:r>
          </a:p>
          <a:p>
            <a:pPr marL="484632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wymiana warstwy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ścieralnej oraz  wiążącej</a:t>
            </a:r>
          </a:p>
          <a:p>
            <a:pPr marL="484632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budowa ciągów pieszych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włączenie do m. Szydłowiec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kumimoji="0" lang="pl-PL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/>
            </a:r>
            <a:br>
              <a:rPr kumimoji="0" lang="pl-PL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</a:br>
            <a:endParaRPr kumimoji="0" lang="pl-PL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tx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Franklin Gothic Demi Cond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936026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PEŁNA WYMIANA KONSTRUKCJI NAWIERZCHNI</a:t>
            </a:r>
          </a:p>
          <a:p>
            <a:r>
              <a:rPr lang="pl-PL" dirty="0" smtClean="0"/>
              <a:t>460+900-462+400 JEZDNIA PRAWA</a:t>
            </a:r>
          </a:p>
          <a:p>
            <a:r>
              <a:rPr lang="pl-PL" dirty="0" smtClean="0"/>
              <a:t>465+200-465+600 JEZDNIA LEWA</a:t>
            </a:r>
          </a:p>
          <a:p>
            <a:r>
              <a:rPr lang="pl-PL" dirty="0" smtClean="0"/>
              <a:t>465+400-465+900 JEZDNIA PRAWA 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2614"/>
            <a:ext cx="9144000" cy="338666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DOBUDOWA KORPUSU DROGOWEGO POMIĘDZY MIEJSCOWOŚCIA JEDLIŃSK - WSOLA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4904"/>
            <a:ext cx="9144000" cy="340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916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REMONT DRÓG ZBIORCZYCH 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2614"/>
            <a:ext cx="9144000" cy="338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916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WYMIANA WARSTWY ŚCIERALNEJ od km 459+594  do km 466+954 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4904"/>
            <a:ext cx="9144000" cy="338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916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ETAPY PROWADZENIA ROBÓT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4" y="1715618"/>
            <a:ext cx="9057946" cy="361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78961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00808"/>
            <a:ext cx="9107960" cy="353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793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" y="1689107"/>
            <a:ext cx="9081517" cy="3540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793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22676"/>
            <a:ext cx="9012684" cy="34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1560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1735697"/>
            <a:ext cx="9036496" cy="3421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1560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3" y="1700807"/>
            <a:ext cx="9043031" cy="351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57308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4717"/>
            <a:ext cx="9108503" cy="3520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707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" y="1844824"/>
            <a:ext cx="9096402" cy="3317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1560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881813"/>
            <a:ext cx="9108504" cy="325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6287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PÓŁNOCNY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85800" y="2130425"/>
            <a:ext cx="7772400" cy="2584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28596" y="928670"/>
            <a:ext cx="8715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ETAPY PROWADZENIA ROBÓT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90689"/>
            <a:ext cx="9111807" cy="33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7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5072066" y="332656"/>
            <a:ext cx="3857652" cy="42862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571472" y="980728"/>
            <a:ext cx="7772400" cy="535785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tx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Franklin Gothic Demi Cond" pitchFamily="34" charset="0"/>
              <a:ea typeface="+mj-ea"/>
              <a:cs typeface="+mj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572000" y="548680"/>
            <a:ext cx="4032448" cy="736439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REMONT DK7</a:t>
            </a:r>
            <a:endParaRPr kumimoji="0" lang="pl-PL" sz="3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85" y="368651"/>
            <a:ext cx="4261223" cy="622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4607520" y="2276872"/>
            <a:ext cx="4529562" cy="470189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ODCINEK PÓŁNOCNY </a:t>
            </a:r>
          </a:p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>– wymiana</a:t>
            </a:r>
            <a:r>
              <a:rPr kumimoji="0" lang="pl-PL" sz="1600" b="0" i="0" u="none" strike="noStrike" kern="1200" cap="none" spc="0" normalizeH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> warstwy ścieralnej na odcinku 459+590 – 466+690</a:t>
            </a:r>
            <a:endParaRPr kumimoji="0" lang="pl-PL" sz="1600" b="0" i="0" u="none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tx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Franklin Gothic Demi Cond" pitchFamily="34" charset="0"/>
              <a:ea typeface="+mj-ea"/>
              <a:cs typeface="+mj-cs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p</a:t>
            </a: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e</a:t>
            </a:r>
            <a:r>
              <a:rPr lang="pl-PL" sz="1600" noProof="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łna</a:t>
            </a:r>
            <a:r>
              <a:rPr lang="pl-PL" sz="16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 wymiana konstrukcji nawierzchni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460+900-462+400 JEZDNIA PRAWA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465+200-465+600 JEZDNIA LEWA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  <a:ea typeface="+mj-ea"/>
                <a:cs typeface="+mj-cs"/>
              </a:rPr>
              <a:t>465+400-465+900 JEZDNIA PRAWA</a:t>
            </a:r>
            <a:endParaRPr lang="pl-PL" sz="160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  <a:ea typeface="+mj-ea"/>
              <a:cs typeface="+mj-cs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remont dróg zbiorczych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dobudowa korpusu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drogowego</a:t>
            </a:r>
          </a:p>
          <a:p>
            <a:pPr marL="484632">
              <a:spcBef>
                <a:spcPct val="0"/>
              </a:spcBef>
              <a:defRPr/>
            </a:pP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ODCINEK ŚRODKOWY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wymiana warstwy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ścieralnej</a:t>
            </a: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 </a:t>
            </a:r>
            <a:endParaRPr lang="pl-PL" sz="1600" dirty="0" smtClean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pochylnia w. Augustów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pełna wymiana </a:t>
            </a: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konstrukcji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nawierzchni 483+750 - 483-900 </a:t>
            </a:r>
          </a:p>
          <a:p>
            <a:pPr marL="484632" lvl="0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483+100 - 483+300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kumimoji="0" lang="pl-PL" sz="16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>ODCINEK  POŁUDNIOWY</a:t>
            </a:r>
          </a:p>
          <a:p>
            <a:pPr marL="484632">
              <a:spcBef>
                <a:spcPct val="0"/>
              </a:spcBef>
              <a:defRPr/>
            </a:pPr>
            <a:r>
              <a:rPr lang="pl-PL" sz="160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wymiana warstwy </a:t>
            </a: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ścieralnej oraz  wiążącej</a:t>
            </a:r>
          </a:p>
          <a:p>
            <a:pPr marL="484632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budowa ciągów pieszych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>
              <a:spcBef>
                <a:spcPct val="0"/>
              </a:spcBef>
              <a:defRPr/>
            </a:pPr>
            <a:r>
              <a:rPr lang="pl-PL" sz="1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Franklin Gothic Demi Cond" pitchFamily="34" charset="0"/>
              </a:rPr>
              <a:t>– włączenie do m. Szydłowiec</a:t>
            </a:r>
            <a:endParaRPr lang="pl-PL" sz="1600" dirty="0">
              <a:ln w="6350">
                <a:solidFill>
                  <a:schemeClr val="accent1">
                    <a:shade val="43000"/>
                  </a:schemeClr>
                </a:solidFill>
              </a:ln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Franklin Gothic Demi Cond" pitchFamily="34" charset="0"/>
            </a:endParaRPr>
          </a:p>
          <a:p>
            <a:pPr marL="484632" lvl="0">
              <a:spcBef>
                <a:spcPct val="0"/>
              </a:spcBef>
              <a:defRPr/>
            </a:pPr>
            <a:r>
              <a:rPr kumimoji="0" lang="pl-PL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  <a:t/>
            </a:r>
            <a:br>
              <a:rPr kumimoji="0" lang="pl-PL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Franklin Gothic Demi Cond" pitchFamily="34" charset="0"/>
                <a:ea typeface="+mj-ea"/>
                <a:cs typeface="+mj-cs"/>
              </a:rPr>
            </a:br>
            <a:endParaRPr kumimoji="0" lang="pl-PL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tx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Franklin Gothic Demi Cond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29669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4929222" cy="500066"/>
          </a:xfrm>
        </p:spPr>
        <p:txBody>
          <a:bodyPr>
            <a:noAutofit/>
          </a:bodyPr>
          <a:lstStyle/>
          <a:p>
            <a:pPr algn="l"/>
            <a:r>
              <a:rPr lang="pl-PL" sz="2400" dirty="0" smtClean="0">
                <a:solidFill>
                  <a:schemeClr val="tx1"/>
                </a:solidFill>
              </a:rPr>
              <a:t>ODCINEK ŚRODKOWY</a:t>
            </a: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539552" y="607199"/>
            <a:ext cx="7772400" cy="21524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pl-PL" sz="2400" dirty="0"/>
              <a:t>PEŁNE WYMIANY KONSTRUKCJI W CIĄGU DK7</a:t>
            </a:r>
          </a:p>
          <a:p>
            <a:pPr marL="457200" lvl="0" indent="-457200">
              <a:spcBef>
                <a:spcPct val="0"/>
              </a:spcBef>
              <a:buAutoNum type="arabicPeriod"/>
            </a:pPr>
            <a:r>
              <a:rPr lang="pl-PL" sz="2400" dirty="0"/>
              <a:t>ODCINEK 483+750 - 483+900 </a:t>
            </a:r>
            <a:endParaRPr lang="pl-PL" sz="2400" dirty="0" smtClean="0"/>
          </a:p>
          <a:p>
            <a:pPr marL="457200" lvl="0" indent="-457200">
              <a:spcBef>
                <a:spcPct val="0"/>
              </a:spcBef>
              <a:buAutoNum type="arabicPeriod"/>
            </a:pPr>
            <a:r>
              <a:rPr lang="pl-PL" sz="2400" dirty="0"/>
              <a:t>ODCINEK 483+100 - 483+300</a:t>
            </a:r>
            <a:endParaRPr kumimoji="0" lang="pl-PL" sz="2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857752" y="357166"/>
            <a:ext cx="3857652" cy="50006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36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9DC07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DRAGADOS</a:t>
            </a:r>
            <a:endParaRPr kumimoji="0" lang="pl-PL" sz="36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9DC07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472" y="2313430"/>
            <a:ext cx="5258816" cy="432419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Niestandardowy 1">
      <a:dk1>
        <a:sysClr val="windowText" lastClr="000000"/>
      </a:dk1>
      <a:lt1>
        <a:sysClr val="window" lastClr="FFFFFF"/>
      </a:lt1>
      <a:dk2>
        <a:srgbClr val="17365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1202</TotalTime>
  <Words>276</Words>
  <Application>Microsoft Office PowerPoint</Application>
  <PresentationFormat>Pokaz na ekranie (4:3)</PresentationFormat>
  <Paragraphs>95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4" baseType="lpstr">
      <vt:lpstr>Aharoni</vt:lpstr>
      <vt:lpstr>Century Gothic</vt:lpstr>
      <vt:lpstr>Franklin Gothic Demi Cond</vt:lpstr>
      <vt:lpstr>Verdana</vt:lpstr>
      <vt:lpstr>Wingdings 2</vt:lpstr>
      <vt:lpstr>Energetyczny</vt:lpstr>
      <vt:lpstr>REMONT DK7</vt:lpstr>
      <vt:lpstr>Prezentacja programu PowerPoint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ODCINEK PÓŁNOCNY</vt:lpstr>
      <vt:lpstr>Prezentacja programu PowerPoint</vt:lpstr>
      <vt:lpstr>ODCINEK ŚRODKOWY</vt:lpstr>
    </vt:vector>
  </TitlesOfParts>
  <Company>Acer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REMONT DK7</dc:title>
  <dc:creator>Darek</dc:creator>
  <cp:lastModifiedBy>Pawelec Małgorzata</cp:lastModifiedBy>
  <cp:revision>46</cp:revision>
  <dcterms:created xsi:type="dcterms:W3CDTF">2019-02-06T08:56:29Z</dcterms:created>
  <dcterms:modified xsi:type="dcterms:W3CDTF">2019-03-05T16:29:11Z</dcterms:modified>
</cp:coreProperties>
</file>